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470" r:id="rId3"/>
    <p:sldId id="395" r:id="rId4"/>
    <p:sldId id="397" r:id="rId5"/>
    <p:sldId id="396" r:id="rId6"/>
    <p:sldId id="471" r:id="rId7"/>
    <p:sldId id="462" r:id="rId8"/>
    <p:sldId id="478" r:id="rId9"/>
    <p:sldId id="472" r:id="rId10"/>
    <p:sldId id="473" r:id="rId11"/>
    <p:sldId id="413" r:id="rId12"/>
    <p:sldId id="444" r:id="rId13"/>
    <p:sldId id="300" r:id="rId14"/>
    <p:sldId id="301" r:id="rId15"/>
    <p:sldId id="302" r:id="rId16"/>
    <p:sldId id="303" r:id="rId17"/>
    <p:sldId id="283" r:id="rId18"/>
    <p:sldId id="452" r:id="rId19"/>
    <p:sldId id="271" r:id="rId20"/>
    <p:sldId id="272" r:id="rId21"/>
    <p:sldId id="453" r:id="rId22"/>
    <p:sldId id="458" r:id="rId23"/>
    <p:sldId id="480" r:id="rId24"/>
    <p:sldId id="479" r:id="rId25"/>
    <p:sldId id="474" r:id="rId26"/>
    <p:sldId id="318" r:id="rId27"/>
    <p:sldId id="316" r:id="rId28"/>
    <p:sldId id="468" r:id="rId29"/>
    <p:sldId id="481" r:id="rId30"/>
    <p:sldId id="475" r:id="rId31"/>
    <p:sldId id="410" r:id="rId32"/>
    <p:sldId id="483" r:id="rId33"/>
    <p:sldId id="482" r:id="rId34"/>
    <p:sldId id="477" r:id="rId35"/>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10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ABF6D2-FC91-4244-9B20-DCC718A26A86}" type="datetimeFigureOut">
              <a:rPr lang="nl-BE" smtClean="0"/>
              <a:t>30/11/2021</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51B163-92F4-44BA-89F4-7BDC5FB1EB43}" type="slidenum">
              <a:rPr lang="nl-BE" smtClean="0"/>
              <a:t>‹nr.›</a:t>
            </a:fld>
            <a:endParaRPr lang="nl-BE"/>
          </a:p>
        </p:txBody>
      </p:sp>
    </p:spTree>
    <p:extLst>
      <p:ext uri="{BB962C8B-B14F-4D97-AF65-F5344CB8AC3E}">
        <p14:creationId xmlns:p14="http://schemas.microsoft.com/office/powerpoint/2010/main" val="2943137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539A0A48-EDB1-4AFE-B1B7-10CE2A416496}" type="slidenum">
              <a:rPr lang="en-GB" smtClean="0"/>
              <a:pPr/>
              <a:t>1</a:t>
            </a:fld>
            <a:endParaRPr lang="en-GB"/>
          </a:p>
        </p:txBody>
      </p:sp>
    </p:spTree>
    <p:extLst>
      <p:ext uri="{BB962C8B-B14F-4D97-AF65-F5344CB8AC3E}">
        <p14:creationId xmlns:p14="http://schemas.microsoft.com/office/powerpoint/2010/main" val="92230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539A0A48-EDB1-4AFE-B1B7-10CE2A416496}" type="slidenum">
              <a:rPr lang="en-GB" smtClean="0"/>
              <a:pPr/>
              <a:t>15</a:t>
            </a:fld>
            <a:endParaRPr lang="en-GB"/>
          </a:p>
        </p:txBody>
      </p:sp>
    </p:spTree>
    <p:extLst>
      <p:ext uri="{BB962C8B-B14F-4D97-AF65-F5344CB8AC3E}">
        <p14:creationId xmlns:p14="http://schemas.microsoft.com/office/powerpoint/2010/main" val="1623700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can we see difference at work?</a:t>
            </a:r>
          </a:p>
          <a:p>
            <a:r>
              <a:rPr lang="en-GB" dirty="0"/>
              <a:t>From</a:t>
            </a:r>
            <a:r>
              <a:rPr lang="en-GB" baseline="0" dirty="0"/>
              <a:t> the video</a:t>
            </a:r>
            <a:endParaRPr lang="en-US" dirty="0"/>
          </a:p>
        </p:txBody>
      </p:sp>
      <p:sp>
        <p:nvSpPr>
          <p:cNvPr id="4" name="Slide Number Placeholder 3"/>
          <p:cNvSpPr>
            <a:spLocks noGrp="1"/>
          </p:cNvSpPr>
          <p:nvPr>
            <p:ph type="sldNum" sz="quarter" idx="10"/>
          </p:nvPr>
        </p:nvSpPr>
        <p:spPr/>
        <p:txBody>
          <a:bodyPr/>
          <a:lstStyle/>
          <a:p>
            <a:fld id="{B8BFA33D-F662-9B46-B9BF-C17360BB0F1A}" type="slidenum">
              <a:rPr lang="nl-NL" smtClean="0"/>
              <a:t>26</a:t>
            </a:fld>
            <a:endParaRPr lang="nl-NL"/>
          </a:p>
        </p:txBody>
      </p:sp>
    </p:spTree>
    <p:extLst>
      <p:ext uri="{BB962C8B-B14F-4D97-AF65-F5344CB8AC3E}">
        <p14:creationId xmlns:p14="http://schemas.microsoft.com/office/powerpoint/2010/main" val="4118106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9C806E-153A-8145-A695-BE9ADF61F254}" type="slidenum">
              <a:rPr lang="en-US">
                <a:ea typeface="ＭＳ Ｐゴシック" pitchFamily="-110" charset="-128"/>
                <a:cs typeface="ＭＳ Ｐゴシック" pitchFamily="-110" charset="-128"/>
              </a:rPr>
              <a:pPr fontAlgn="base">
                <a:spcBef>
                  <a:spcPct val="0"/>
                </a:spcBef>
                <a:spcAft>
                  <a:spcPct val="0"/>
                </a:spcAft>
                <a:defRPr/>
              </a:pPr>
              <a:t>27</a:t>
            </a:fld>
            <a:endParaRPr lang="en-US">
              <a:ea typeface="ＭＳ Ｐゴシック" pitchFamily="-110" charset="-128"/>
              <a:cs typeface="ＭＳ Ｐゴシック" pitchFamily="-110" charset="-128"/>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107559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8EF5E5-417E-4A6D-8140-9F549D3EC92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0CFEB948-4315-4A90-9FC3-4675DC7B88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1143D29F-E919-47A4-8BA6-21AD8E778C6E}"/>
              </a:ext>
            </a:extLst>
          </p:cNvPr>
          <p:cNvSpPr>
            <a:spLocks noGrp="1"/>
          </p:cNvSpPr>
          <p:nvPr>
            <p:ph type="dt" sz="half" idx="10"/>
          </p:nvPr>
        </p:nvSpPr>
        <p:spPr/>
        <p:txBody>
          <a:bodyPr/>
          <a:lstStyle/>
          <a:p>
            <a:fld id="{188178D0-B574-411E-B3FC-A4F44B559A91}" type="datetimeFigureOut">
              <a:rPr lang="nl-BE" smtClean="0"/>
              <a:t>30/11/2021</a:t>
            </a:fld>
            <a:endParaRPr lang="nl-BE"/>
          </a:p>
        </p:txBody>
      </p:sp>
      <p:sp>
        <p:nvSpPr>
          <p:cNvPr id="5" name="Tijdelijke aanduiding voor voettekst 4">
            <a:extLst>
              <a:ext uri="{FF2B5EF4-FFF2-40B4-BE49-F238E27FC236}">
                <a16:creationId xmlns:a16="http://schemas.microsoft.com/office/drawing/2014/main" id="{FFB83AE0-AC84-4113-A422-7DBD34C63AD0}"/>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FC907635-EA2E-4159-9955-582229006B63}"/>
              </a:ext>
            </a:extLst>
          </p:cNvPr>
          <p:cNvSpPr>
            <a:spLocks noGrp="1"/>
          </p:cNvSpPr>
          <p:nvPr>
            <p:ph type="sldNum" sz="quarter" idx="12"/>
          </p:nvPr>
        </p:nvSpPr>
        <p:spPr/>
        <p:txBody>
          <a:bodyPr/>
          <a:lstStyle/>
          <a:p>
            <a:fld id="{BFA1B7A4-E9BB-4FE8-9D52-2DD6D16962EC}" type="slidenum">
              <a:rPr lang="nl-BE" smtClean="0"/>
              <a:t>‹nr.›</a:t>
            </a:fld>
            <a:endParaRPr lang="nl-BE"/>
          </a:p>
        </p:txBody>
      </p:sp>
    </p:spTree>
    <p:extLst>
      <p:ext uri="{BB962C8B-B14F-4D97-AF65-F5344CB8AC3E}">
        <p14:creationId xmlns:p14="http://schemas.microsoft.com/office/powerpoint/2010/main" val="3469212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427489-9D52-4E0E-B453-3E822F0D1D6A}"/>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C87E757E-F83A-4007-AD3E-8D7E84530F9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7EA4C3BF-383E-490A-A90C-B385385D7369}"/>
              </a:ext>
            </a:extLst>
          </p:cNvPr>
          <p:cNvSpPr>
            <a:spLocks noGrp="1"/>
          </p:cNvSpPr>
          <p:nvPr>
            <p:ph type="dt" sz="half" idx="10"/>
          </p:nvPr>
        </p:nvSpPr>
        <p:spPr/>
        <p:txBody>
          <a:bodyPr/>
          <a:lstStyle/>
          <a:p>
            <a:fld id="{188178D0-B574-411E-B3FC-A4F44B559A91}" type="datetimeFigureOut">
              <a:rPr lang="nl-BE" smtClean="0"/>
              <a:t>30/11/2021</a:t>
            </a:fld>
            <a:endParaRPr lang="nl-BE"/>
          </a:p>
        </p:txBody>
      </p:sp>
      <p:sp>
        <p:nvSpPr>
          <p:cNvPr id="5" name="Tijdelijke aanduiding voor voettekst 4">
            <a:extLst>
              <a:ext uri="{FF2B5EF4-FFF2-40B4-BE49-F238E27FC236}">
                <a16:creationId xmlns:a16="http://schemas.microsoft.com/office/drawing/2014/main" id="{AF76882A-3DA0-44A5-B338-E372174C73FB}"/>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E454F05D-2A8E-4142-B686-77CBDBECE2D7}"/>
              </a:ext>
            </a:extLst>
          </p:cNvPr>
          <p:cNvSpPr>
            <a:spLocks noGrp="1"/>
          </p:cNvSpPr>
          <p:nvPr>
            <p:ph type="sldNum" sz="quarter" idx="12"/>
          </p:nvPr>
        </p:nvSpPr>
        <p:spPr/>
        <p:txBody>
          <a:bodyPr/>
          <a:lstStyle/>
          <a:p>
            <a:fld id="{BFA1B7A4-E9BB-4FE8-9D52-2DD6D16962EC}" type="slidenum">
              <a:rPr lang="nl-BE" smtClean="0"/>
              <a:t>‹nr.›</a:t>
            </a:fld>
            <a:endParaRPr lang="nl-BE"/>
          </a:p>
        </p:txBody>
      </p:sp>
    </p:spTree>
    <p:extLst>
      <p:ext uri="{BB962C8B-B14F-4D97-AF65-F5344CB8AC3E}">
        <p14:creationId xmlns:p14="http://schemas.microsoft.com/office/powerpoint/2010/main" val="2261046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D840DEE-1DCB-4527-A3F9-5EC5EB113120}"/>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8D76A25A-D54D-4EF1-A7BC-04D79FCB970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8A382FE8-F0C8-4CF3-92B5-C70873F00E90}"/>
              </a:ext>
            </a:extLst>
          </p:cNvPr>
          <p:cNvSpPr>
            <a:spLocks noGrp="1"/>
          </p:cNvSpPr>
          <p:nvPr>
            <p:ph type="dt" sz="half" idx="10"/>
          </p:nvPr>
        </p:nvSpPr>
        <p:spPr/>
        <p:txBody>
          <a:bodyPr/>
          <a:lstStyle/>
          <a:p>
            <a:fld id="{188178D0-B574-411E-B3FC-A4F44B559A91}" type="datetimeFigureOut">
              <a:rPr lang="nl-BE" smtClean="0"/>
              <a:t>30/11/2021</a:t>
            </a:fld>
            <a:endParaRPr lang="nl-BE"/>
          </a:p>
        </p:txBody>
      </p:sp>
      <p:sp>
        <p:nvSpPr>
          <p:cNvPr id="5" name="Tijdelijke aanduiding voor voettekst 4">
            <a:extLst>
              <a:ext uri="{FF2B5EF4-FFF2-40B4-BE49-F238E27FC236}">
                <a16:creationId xmlns:a16="http://schemas.microsoft.com/office/drawing/2014/main" id="{F5C5D885-036F-464B-AE85-389146A3C337}"/>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D5362845-1E86-474E-877B-447182ACCF4F}"/>
              </a:ext>
            </a:extLst>
          </p:cNvPr>
          <p:cNvSpPr>
            <a:spLocks noGrp="1"/>
          </p:cNvSpPr>
          <p:nvPr>
            <p:ph type="sldNum" sz="quarter" idx="12"/>
          </p:nvPr>
        </p:nvSpPr>
        <p:spPr/>
        <p:txBody>
          <a:bodyPr/>
          <a:lstStyle/>
          <a:p>
            <a:fld id="{BFA1B7A4-E9BB-4FE8-9D52-2DD6D16962EC}" type="slidenum">
              <a:rPr lang="nl-BE" smtClean="0"/>
              <a:t>‹nr.›</a:t>
            </a:fld>
            <a:endParaRPr lang="nl-BE"/>
          </a:p>
        </p:txBody>
      </p:sp>
    </p:spTree>
    <p:extLst>
      <p:ext uri="{BB962C8B-B14F-4D97-AF65-F5344CB8AC3E}">
        <p14:creationId xmlns:p14="http://schemas.microsoft.com/office/powerpoint/2010/main" val="2195618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Slide">
    <p:spTree>
      <p:nvGrpSpPr>
        <p:cNvPr id="1" name=""/>
        <p:cNvGrpSpPr/>
        <p:nvPr/>
      </p:nvGrpSpPr>
      <p:grpSpPr>
        <a:xfrm>
          <a:off x="0" y="0"/>
          <a:ext cx="0" cy="0"/>
          <a:chOff x="0" y="0"/>
          <a:chExt cx="0" cy="0"/>
        </a:xfrm>
      </p:grpSpPr>
      <p:sp>
        <p:nvSpPr>
          <p:cNvPr id="7" name="Rectangle 6"/>
          <p:cNvSpPr/>
          <p:nvPr userDrawn="1"/>
        </p:nvSpPr>
        <p:spPr>
          <a:xfrm>
            <a:off x="642977" y="979594"/>
            <a:ext cx="11549023" cy="4573969"/>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66" noProof="0" dirty="0"/>
          </a:p>
        </p:txBody>
      </p:sp>
      <p:sp>
        <p:nvSpPr>
          <p:cNvPr id="2" name="Title 1"/>
          <p:cNvSpPr>
            <a:spLocks noGrp="1"/>
          </p:cNvSpPr>
          <p:nvPr>
            <p:ph type="ctrTitle"/>
          </p:nvPr>
        </p:nvSpPr>
        <p:spPr bwMode="white">
          <a:xfrm>
            <a:off x="907842" y="1607344"/>
            <a:ext cx="10676456" cy="3119285"/>
          </a:xfrm>
        </p:spPr>
        <p:txBody>
          <a:bodyPr anchor="b">
            <a:noAutofit/>
          </a:bodyPr>
          <a:lstStyle>
            <a:lvl1pPr algn="l">
              <a:lnSpc>
                <a:spcPts val="7734"/>
              </a:lnSpc>
              <a:defRPr sz="7031" u="sng" baseline="0">
                <a:solidFill>
                  <a:schemeClr val="bg1"/>
                </a:solidFill>
                <a:uFill>
                  <a:solidFill>
                    <a:schemeClr val="bg1"/>
                  </a:solidFill>
                </a:uFill>
              </a:defRPr>
            </a:lvl1pPr>
          </a:lstStyle>
          <a:p>
            <a:r>
              <a:rPr lang="nl-NL" noProof="0"/>
              <a:t>Klik om de stijl te bewerken</a:t>
            </a:r>
            <a:endParaRPr lang="nl-BE" noProof="0" dirty="0"/>
          </a:p>
        </p:txBody>
      </p:sp>
      <p:sp>
        <p:nvSpPr>
          <p:cNvPr id="3" name="Subtitle 2"/>
          <p:cNvSpPr>
            <a:spLocks noGrp="1"/>
          </p:cNvSpPr>
          <p:nvPr>
            <p:ph type="subTitle" idx="1" hasCustomPrompt="1"/>
          </p:nvPr>
        </p:nvSpPr>
        <p:spPr bwMode="white">
          <a:xfrm>
            <a:off x="902456" y="4833784"/>
            <a:ext cx="10681842" cy="410063"/>
          </a:xfrm>
        </p:spPr>
        <p:txBody>
          <a:bodyPr>
            <a:normAutofit/>
          </a:bodyPr>
          <a:lstStyle>
            <a:lvl1pPr marL="0" indent="0" algn="l">
              <a:lnSpc>
                <a:spcPts val="2531"/>
              </a:lnSpc>
              <a:buNone/>
              <a:defRPr sz="2109" baseline="0">
                <a:solidFill>
                  <a:srgbClr val="FFD200"/>
                </a:solidFill>
              </a:defRPr>
            </a:lvl1pPr>
            <a:lvl2pPr marL="457144" indent="0" algn="ctr">
              <a:buNone/>
              <a:defRPr sz="2000"/>
            </a:lvl2pPr>
            <a:lvl3pPr marL="914289" indent="0" algn="ctr">
              <a:buNone/>
              <a:defRPr sz="1800"/>
            </a:lvl3pPr>
            <a:lvl4pPr marL="1371433" indent="0" algn="ctr">
              <a:buNone/>
              <a:defRPr sz="1600"/>
            </a:lvl4pPr>
            <a:lvl5pPr marL="1828577" indent="0" algn="ctr">
              <a:buNone/>
              <a:defRPr sz="1600"/>
            </a:lvl5pPr>
            <a:lvl6pPr marL="2285723" indent="0" algn="ctr">
              <a:buNone/>
              <a:defRPr sz="1600"/>
            </a:lvl6pPr>
            <a:lvl7pPr marL="2742867" indent="0" algn="ctr">
              <a:buNone/>
              <a:defRPr sz="1600"/>
            </a:lvl7pPr>
            <a:lvl8pPr marL="3200011" indent="0" algn="ctr">
              <a:buNone/>
              <a:defRPr sz="1600"/>
            </a:lvl8pPr>
            <a:lvl9pPr marL="3657156" indent="0" algn="ctr">
              <a:buNone/>
              <a:defRPr sz="1600"/>
            </a:lvl9pPr>
          </a:lstStyle>
          <a:p>
            <a:r>
              <a:rPr lang="nl-BE" noProof="0" dirty="0"/>
              <a:t>Klik om de ondertitel / presentator / datum [</a:t>
            </a:r>
            <a:r>
              <a:rPr lang="nl-BE" noProof="0" dirty="0" err="1"/>
              <a:t>dd</a:t>
            </a:r>
            <a:r>
              <a:rPr lang="nl-BE" noProof="0" dirty="0"/>
              <a:t>-mm-</a:t>
            </a:r>
            <a:r>
              <a:rPr lang="nl-BE" noProof="0" dirty="0" err="1"/>
              <a:t>yyyy</a:t>
            </a:r>
            <a:r>
              <a:rPr lang="nl-BE" noProof="0" dirty="0"/>
              <a:t>] te maken</a:t>
            </a:r>
          </a:p>
        </p:txBody>
      </p:sp>
      <p:sp>
        <p:nvSpPr>
          <p:cNvPr id="8" name="Titles positoning box" hidden="1"/>
          <p:cNvSpPr/>
          <p:nvPr userDrawn="1"/>
        </p:nvSpPr>
        <p:spPr>
          <a:xfrm>
            <a:off x="964465" y="4505625"/>
            <a:ext cx="10555957" cy="405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p>
        </p:txBody>
      </p:sp>
      <p:sp>
        <p:nvSpPr>
          <p:cNvPr id="10" name="Organisation Placeholder"/>
          <p:cNvSpPr>
            <a:spLocks noGrp="1"/>
          </p:cNvSpPr>
          <p:nvPr>
            <p:ph type="body" sz="quarter" idx="10" hasCustomPrompt="1"/>
          </p:nvPr>
        </p:nvSpPr>
        <p:spPr bwMode="white">
          <a:xfrm>
            <a:off x="6022247" y="273186"/>
            <a:ext cx="5832070" cy="379688"/>
          </a:xfrm>
        </p:spPr>
        <p:txBody>
          <a:bodyPr anchor="b" anchorCtr="0">
            <a:normAutofit/>
          </a:bodyPr>
          <a:lstStyle>
            <a:lvl1pPr marL="0" indent="0">
              <a:lnSpc>
                <a:spcPts val="1195"/>
              </a:lnSpc>
              <a:buNone/>
              <a:defRPr sz="984" b="1" i="0" u="sng" cap="all" baseline="0">
                <a:solidFill>
                  <a:srgbClr val="1E64C8"/>
                </a:solidFill>
                <a:uFill>
                  <a:solidFill>
                    <a:schemeClr val="bg1"/>
                  </a:solidFill>
                </a:uFill>
              </a:defRPr>
            </a:lvl1pPr>
            <a:lvl2pPr marL="0" indent="0">
              <a:lnSpc>
                <a:spcPts val="1195"/>
              </a:lnSpc>
              <a:buNone/>
              <a:defRPr sz="984" cap="all" baseline="0">
                <a:solidFill>
                  <a:srgbClr val="1E64C8"/>
                </a:solidFill>
                <a:uFill>
                  <a:solidFill>
                    <a:schemeClr val="bg1"/>
                  </a:solidFill>
                </a:uFill>
              </a:defRPr>
            </a:lvl2pPr>
          </a:lstStyle>
          <a:p>
            <a:pPr lvl="0"/>
            <a:r>
              <a:rPr lang="nl-BE" noProof="0" dirty="0"/>
              <a:t>Klik om de organisatie stijlen te bewerken</a:t>
            </a:r>
          </a:p>
          <a:p>
            <a:pPr lvl="1"/>
            <a:r>
              <a:rPr lang="nl-BE" noProof="0"/>
              <a:t>tweede niveau</a:t>
            </a:r>
            <a:endParaRPr lang="nl-BE" noProof="0" dirty="0"/>
          </a:p>
        </p:txBody>
      </p:sp>
      <p:sp>
        <p:nvSpPr>
          <p:cNvPr id="12" name="Picture Placeholder 11"/>
          <p:cNvSpPr>
            <a:spLocks noGrp="1"/>
          </p:cNvSpPr>
          <p:nvPr>
            <p:ph type="pic" sz="quarter" idx="11" hasCustomPrompt="1"/>
          </p:nvPr>
        </p:nvSpPr>
        <p:spPr>
          <a:xfrm>
            <a:off x="2250419" y="5882625"/>
            <a:ext cx="1607442" cy="653063"/>
          </a:xfrm>
        </p:spPr>
        <p:txBody>
          <a:bodyPr/>
          <a:lstStyle>
            <a:lvl1pPr>
              <a:defRPr sz="1125">
                <a:solidFill>
                  <a:schemeClr val="bg1">
                    <a:lumMod val="50000"/>
                  </a:schemeClr>
                </a:solidFill>
              </a:defRPr>
            </a:lvl1pPr>
          </a:lstStyle>
          <a:p>
            <a:r>
              <a:rPr lang="nl-BE" noProof="0" dirty="0"/>
              <a:t>Partnerlogo 1</a:t>
            </a:r>
          </a:p>
        </p:txBody>
      </p:sp>
      <p:sp>
        <p:nvSpPr>
          <p:cNvPr id="13" name="Picture Placeholder 11"/>
          <p:cNvSpPr>
            <a:spLocks noGrp="1"/>
          </p:cNvSpPr>
          <p:nvPr>
            <p:ph type="pic" sz="quarter" idx="12" hasCustomPrompt="1"/>
          </p:nvPr>
        </p:nvSpPr>
        <p:spPr>
          <a:xfrm>
            <a:off x="4017339" y="5882625"/>
            <a:ext cx="1607442" cy="653063"/>
          </a:xfrm>
        </p:spPr>
        <p:txBody>
          <a:bodyPr/>
          <a:lstStyle>
            <a:lvl1pPr>
              <a:defRPr sz="1125">
                <a:solidFill>
                  <a:schemeClr val="bg1">
                    <a:lumMod val="50000"/>
                  </a:schemeClr>
                </a:solidFill>
              </a:defRPr>
            </a:lvl1pPr>
          </a:lstStyle>
          <a:p>
            <a:r>
              <a:rPr lang="nl-BE" noProof="0" dirty="0"/>
              <a:t>Partnerlogo 2</a:t>
            </a:r>
          </a:p>
        </p:txBody>
      </p:sp>
      <p:sp>
        <p:nvSpPr>
          <p:cNvPr id="14" name="Picture Placeholder 11"/>
          <p:cNvSpPr>
            <a:spLocks noGrp="1"/>
          </p:cNvSpPr>
          <p:nvPr>
            <p:ph type="pic" sz="quarter" idx="13" hasCustomPrompt="1"/>
          </p:nvPr>
        </p:nvSpPr>
        <p:spPr>
          <a:xfrm>
            <a:off x="5786791" y="5882625"/>
            <a:ext cx="1632756" cy="653063"/>
          </a:xfrm>
        </p:spPr>
        <p:txBody>
          <a:bodyPr/>
          <a:lstStyle>
            <a:lvl1pPr>
              <a:defRPr sz="1125">
                <a:solidFill>
                  <a:schemeClr val="bg1">
                    <a:lumMod val="50000"/>
                  </a:schemeClr>
                </a:solidFill>
              </a:defRPr>
            </a:lvl1pPr>
          </a:lstStyle>
          <a:p>
            <a:r>
              <a:rPr lang="nl-BE" noProof="0" dirty="0"/>
              <a:t>Partnerlogo 3</a:t>
            </a:r>
          </a:p>
        </p:txBody>
      </p:sp>
      <p:sp>
        <p:nvSpPr>
          <p:cNvPr id="15" name="Picture Placeholder 11"/>
          <p:cNvSpPr>
            <a:spLocks noGrp="1"/>
          </p:cNvSpPr>
          <p:nvPr>
            <p:ph type="pic" sz="quarter" idx="14" hasCustomPrompt="1"/>
          </p:nvPr>
        </p:nvSpPr>
        <p:spPr>
          <a:xfrm>
            <a:off x="7556242" y="5882625"/>
            <a:ext cx="1632756" cy="653063"/>
          </a:xfrm>
        </p:spPr>
        <p:txBody>
          <a:bodyPr/>
          <a:lstStyle>
            <a:lvl1pPr>
              <a:defRPr sz="1125">
                <a:solidFill>
                  <a:schemeClr val="bg1">
                    <a:lumMod val="50000"/>
                  </a:schemeClr>
                </a:solidFill>
              </a:defRPr>
            </a:lvl1pPr>
          </a:lstStyle>
          <a:p>
            <a:r>
              <a:rPr lang="nl-BE" noProof="0" dirty="0"/>
              <a:t>Partnerlogo 4</a:t>
            </a:r>
          </a:p>
        </p:txBody>
      </p:sp>
      <p:sp>
        <p:nvSpPr>
          <p:cNvPr id="5" name="Rectangle 4" hidden="1"/>
          <p:cNvSpPr/>
          <p:nvPr userDrawn="1"/>
        </p:nvSpPr>
        <p:spPr>
          <a:xfrm>
            <a:off x="642977" y="326531"/>
            <a:ext cx="10941321" cy="326531"/>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66"/>
          </a:p>
        </p:txBody>
      </p:sp>
      <p:pic>
        <p:nvPicPr>
          <p:cNvPr id="19" name="Afbeelding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551" y="0"/>
            <a:ext cx="3265664" cy="979594"/>
          </a:xfrm>
          <a:prstGeom prst="rect">
            <a:avLst/>
          </a:prstGeom>
        </p:spPr>
      </p:pic>
    </p:spTree>
    <p:extLst>
      <p:ext uri="{BB962C8B-B14F-4D97-AF65-F5344CB8AC3E}">
        <p14:creationId xmlns:p14="http://schemas.microsoft.com/office/powerpoint/2010/main" val="4036912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11/30/2021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‹nr.›</a:t>
            </a:fld>
            <a:endParaRPr/>
          </a:p>
        </p:txBody>
      </p:sp>
    </p:spTree>
    <p:extLst>
      <p:ext uri="{BB962C8B-B14F-4D97-AF65-F5344CB8AC3E}">
        <p14:creationId xmlns:p14="http://schemas.microsoft.com/office/powerpoint/2010/main" val="1531355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B5C56A-8C39-49FB-B94E-79BC0310A248}"/>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3745065F-23DA-4E52-8C31-A18DF039102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E609F903-2B87-4BE1-B74F-12A36EBFC84B}"/>
              </a:ext>
            </a:extLst>
          </p:cNvPr>
          <p:cNvSpPr>
            <a:spLocks noGrp="1"/>
          </p:cNvSpPr>
          <p:nvPr>
            <p:ph type="dt" sz="half" idx="10"/>
          </p:nvPr>
        </p:nvSpPr>
        <p:spPr/>
        <p:txBody>
          <a:bodyPr/>
          <a:lstStyle/>
          <a:p>
            <a:fld id="{188178D0-B574-411E-B3FC-A4F44B559A91}" type="datetimeFigureOut">
              <a:rPr lang="nl-BE" smtClean="0"/>
              <a:t>30/11/2021</a:t>
            </a:fld>
            <a:endParaRPr lang="nl-BE"/>
          </a:p>
        </p:txBody>
      </p:sp>
      <p:sp>
        <p:nvSpPr>
          <p:cNvPr id="5" name="Tijdelijke aanduiding voor voettekst 4">
            <a:extLst>
              <a:ext uri="{FF2B5EF4-FFF2-40B4-BE49-F238E27FC236}">
                <a16:creationId xmlns:a16="http://schemas.microsoft.com/office/drawing/2014/main" id="{FE561F67-9FF3-47F2-8DB5-2400CC7A4AE0}"/>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A69815D8-91DF-40FD-9396-8BF383E4B1BB}"/>
              </a:ext>
            </a:extLst>
          </p:cNvPr>
          <p:cNvSpPr>
            <a:spLocks noGrp="1"/>
          </p:cNvSpPr>
          <p:nvPr>
            <p:ph type="sldNum" sz="quarter" idx="12"/>
          </p:nvPr>
        </p:nvSpPr>
        <p:spPr/>
        <p:txBody>
          <a:bodyPr/>
          <a:lstStyle/>
          <a:p>
            <a:fld id="{BFA1B7A4-E9BB-4FE8-9D52-2DD6D16962EC}" type="slidenum">
              <a:rPr lang="nl-BE" smtClean="0"/>
              <a:t>‹nr.›</a:t>
            </a:fld>
            <a:endParaRPr lang="nl-BE"/>
          </a:p>
        </p:txBody>
      </p:sp>
    </p:spTree>
    <p:extLst>
      <p:ext uri="{BB962C8B-B14F-4D97-AF65-F5344CB8AC3E}">
        <p14:creationId xmlns:p14="http://schemas.microsoft.com/office/powerpoint/2010/main" val="3546569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1D1F9-B891-4E74-9FCA-42A9514C450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B4F12FB6-2855-4466-BF02-1E6BA94085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276B54A-74FA-421B-845A-AE1B9C950D71}"/>
              </a:ext>
            </a:extLst>
          </p:cNvPr>
          <p:cNvSpPr>
            <a:spLocks noGrp="1"/>
          </p:cNvSpPr>
          <p:nvPr>
            <p:ph type="dt" sz="half" idx="10"/>
          </p:nvPr>
        </p:nvSpPr>
        <p:spPr/>
        <p:txBody>
          <a:bodyPr/>
          <a:lstStyle/>
          <a:p>
            <a:fld id="{188178D0-B574-411E-B3FC-A4F44B559A91}" type="datetimeFigureOut">
              <a:rPr lang="nl-BE" smtClean="0"/>
              <a:t>30/11/2021</a:t>
            </a:fld>
            <a:endParaRPr lang="nl-BE"/>
          </a:p>
        </p:txBody>
      </p:sp>
      <p:sp>
        <p:nvSpPr>
          <p:cNvPr id="5" name="Tijdelijke aanduiding voor voettekst 4">
            <a:extLst>
              <a:ext uri="{FF2B5EF4-FFF2-40B4-BE49-F238E27FC236}">
                <a16:creationId xmlns:a16="http://schemas.microsoft.com/office/drawing/2014/main" id="{A2709E2B-D5A4-412E-970E-1BAF0CEA904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1B2B0FAC-0B8A-4BF1-9059-683CB931E032}"/>
              </a:ext>
            </a:extLst>
          </p:cNvPr>
          <p:cNvSpPr>
            <a:spLocks noGrp="1"/>
          </p:cNvSpPr>
          <p:nvPr>
            <p:ph type="sldNum" sz="quarter" idx="12"/>
          </p:nvPr>
        </p:nvSpPr>
        <p:spPr/>
        <p:txBody>
          <a:bodyPr/>
          <a:lstStyle/>
          <a:p>
            <a:fld id="{BFA1B7A4-E9BB-4FE8-9D52-2DD6D16962EC}" type="slidenum">
              <a:rPr lang="nl-BE" smtClean="0"/>
              <a:t>‹nr.›</a:t>
            </a:fld>
            <a:endParaRPr lang="nl-BE"/>
          </a:p>
        </p:txBody>
      </p:sp>
    </p:spTree>
    <p:extLst>
      <p:ext uri="{BB962C8B-B14F-4D97-AF65-F5344CB8AC3E}">
        <p14:creationId xmlns:p14="http://schemas.microsoft.com/office/powerpoint/2010/main" val="516321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52DB72-A1EC-44C2-80D2-0892883745E7}"/>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6B293E28-A412-415D-8228-89546E52F52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18606AF7-ADF6-4C5C-A8AE-C44835F9F12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F38B20F2-1614-431B-9FCD-DEF1817F716D}"/>
              </a:ext>
            </a:extLst>
          </p:cNvPr>
          <p:cNvSpPr>
            <a:spLocks noGrp="1"/>
          </p:cNvSpPr>
          <p:nvPr>
            <p:ph type="dt" sz="half" idx="10"/>
          </p:nvPr>
        </p:nvSpPr>
        <p:spPr/>
        <p:txBody>
          <a:bodyPr/>
          <a:lstStyle/>
          <a:p>
            <a:fld id="{188178D0-B574-411E-B3FC-A4F44B559A91}" type="datetimeFigureOut">
              <a:rPr lang="nl-BE" smtClean="0"/>
              <a:t>30/11/2021</a:t>
            </a:fld>
            <a:endParaRPr lang="nl-BE"/>
          </a:p>
        </p:txBody>
      </p:sp>
      <p:sp>
        <p:nvSpPr>
          <p:cNvPr id="6" name="Tijdelijke aanduiding voor voettekst 5">
            <a:extLst>
              <a:ext uri="{FF2B5EF4-FFF2-40B4-BE49-F238E27FC236}">
                <a16:creationId xmlns:a16="http://schemas.microsoft.com/office/drawing/2014/main" id="{2B1EEED9-41A4-4A9D-B7EA-84275F650FB1}"/>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98409C4B-92EE-4C16-B5E0-D4AA1C943444}"/>
              </a:ext>
            </a:extLst>
          </p:cNvPr>
          <p:cNvSpPr>
            <a:spLocks noGrp="1"/>
          </p:cNvSpPr>
          <p:nvPr>
            <p:ph type="sldNum" sz="quarter" idx="12"/>
          </p:nvPr>
        </p:nvSpPr>
        <p:spPr/>
        <p:txBody>
          <a:bodyPr/>
          <a:lstStyle/>
          <a:p>
            <a:fld id="{BFA1B7A4-E9BB-4FE8-9D52-2DD6D16962EC}" type="slidenum">
              <a:rPr lang="nl-BE" smtClean="0"/>
              <a:t>‹nr.›</a:t>
            </a:fld>
            <a:endParaRPr lang="nl-BE"/>
          </a:p>
        </p:txBody>
      </p:sp>
    </p:spTree>
    <p:extLst>
      <p:ext uri="{BB962C8B-B14F-4D97-AF65-F5344CB8AC3E}">
        <p14:creationId xmlns:p14="http://schemas.microsoft.com/office/powerpoint/2010/main" val="2452161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A02437-5CFB-4F2F-B7F5-8F5F1C7E4060}"/>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2A492004-8AD6-4FC7-A300-31B1309D3C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30ADC9A-9BE2-4961-AE5D-2AF42CD6CD1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064A3942-87B5-4C58-A02C-36449489A9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2061F2C-A429-46E2-B2DD-88858C9EF48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203346D7-9792-4D2E-AAC8-ABF687C50182}"/>
              </a:ext>
            </a:extLst>
          </p:cNvPr>
          <p:cNvSpPr>
            <a:spLocks noGrp="1"/>
          </p:cNvSpPr>
          <p:nvPr>
            <p:ph type="dt" sz="half" idx="10"/>
          </p:nvPr>
        </p:nvSpPr>
        <p:spPr/>
        <p:txBody>
          <a:bodyPr/>
          <a:lstStyle/>
          <a:p>
            <a:fld id="{188178D0-B574-411E-B3FC-A4F44B559A91}" type="datetimeFigureOut">
              <a:rPr lang="nl-BE" smtClean="0"/>
              <a:t>30/11/2021</a:t>
            </a:fld>
            <a:endParaRPr lang="nl-BE"/>
          </a:p>
        </p:txBody>
      </p:sp>
      <p:sp>
        <p:nvSpPr>
          <p:cNvPr id="8" name="Tijdelijke aanduiding voor voettekst 7">
            <a:extLst>
              <a:ext uri="{FF2B5EF4-FFF2-40B4-BE49-F238E27FC236}">
                <a16:creationId xmlns:a16="http://schemas.microsoft.com/office/drawing/2014/main" id="{9BAF0E13-2D8A-4C12-AA33-DCF78941B826}"/>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B5F0BB1A-F137-44C3-94C4-586391D91473}"/>
              </a:ext>
            </a:extLst>
          </p:cNvPr>
          <p:cNvSpPr>
            <a:spLocks noGrp="1"/>
          </p:cNvSpPr>
          <p:nvPr>
            <p:ph type="sldNum" sz="quarter" idx="12"/>
          </p:nvPr>
        </p:nvSpPr>
        <p:spPr/>
        <p:txBody>
          <a:bodyPr/>
          <a:lstStyle/>
          <a:p>
            <a:fld id="{BFA1B7A4-E9BB-4FE8-9D52-2DD6D16962EC}" type="slidenum">
              <a:rPr lang="nl-BE" smtClean="0"/>
              <a:t>‹nr.›</a:t>
            </a:fld>
            <a:endParaRPr lang="nl-BE"/>
          </a:p>
        </p:txBody>
      </p:sp>
    </p:spTree>
    <p:extLst>
      <p:ext uri="{BB962C8B-B14F-4D97-AF65-F5344CB8AC3E}">
        <p14:creationId xmlns:p14="http://schemas.microsoft.com/office/powerpoint/2010/main" val="806556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34A109-307E-4FA5-9C6E-B00D79DD6BE1}"/>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CA8A5089-49D4-4530-B61C-D1F12CC659F7}"/>
              </a:ext>
            </a:extLst>
          </p:cNvPr>
          <p:cNvSpPr>
            <a:spLocks noGrp="1"/>
          </p:cNvSpPr>
          <p:nvPr>
            <p:ph type="dt" sz="half" idx="10"/>
          </p:nvPr>
        </p:nvSpPr>
        <p:spPr/>
        <p:txBody>
          <a:bodyPr/>
          <a:lstStyle/>
          <a:p>
            <a:fld id="{188178D0-B574-411E-B3FC-A4F44B559A91}" type="datetimeFigureOut">
              <a:rPr lang="nl-BE" smtClean="0"/>
              <a:t>30/11/2021</a:t>
            </a:fld>
            <a:endParaRPr lang="nl-BE"/>
          </a:p>
        </p:txBody>
      </p:sp>
      <p:sp>
        <p:nvSpPr>
          <p:cNvPr id="4" name="Tijdelijke aanduiding voor voettekst 3">
            <a:extLst>
              <a:ext uri="{FF2B5EF4-FFF2-40B4-BE49-F238E27FC236}">
                <a16:creationId xmlns:a16="http://schemas.microsoft.com/office/drawing/2014/main" id="{977AFD12-0089-4D4D-B9A4-73A925FFC2FC}"/>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19BA1713-6FD1-4804-8C93-9A2B84C2BDEF}"/>
              </a:ext>
            </a:extLst>
          </p:cNvPr>
          <p:cNvSpPr>
            <a:spLocks noGrp="1"/>
          </p:cNvSpPr>
          <p:nvPr>
            <p:ph type="sldNum" sz="quarter" idx="12"/>
          </p:nvPr>
        </p:nvSpPr>
        <p:spPr/>
        <p:txBody>
          <a:bodyPr/>
          <a:lstStyle/>
          <a:p>
            <a:fld id="{BFA1B7A4-E9BB-4FE8-9D52-2DD6D16962EC}" type="slidenum">
              <a:rPr lang="nl-BE" smtClean="0"/>
              <a:t>‹nr.›</a:t>
            </a:fld>
            <a:endParaRPr lang="nl-BE"/>
          </a:p>
        </p:txBody>
      </p:sp>
    </p:spTree>
    <p:extLst>
      <p:ext uri="{BB962C8B-B14F-4D97-AF65-F5344CB8AC3E}">
        <p14:creationId xmlns:p14="http://schemas.microsoft.com/office/powerpoint/2010/main" val="1854982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174D2EF-BDD7-451D-8CCF-2110BA6B3F62}"/>
              </a:ext>
            </a:extLst>
          </p:cNvPr>
          <p:cNvSpPr>
            <a:spLocks noGrp="1"/>
          </p:cNvSpPr>
          <p:nvPr>
            <p:ph type="dt" sz="half" idx="10"/>
          </p:nvPr>
        </p:nvSpPr>
        <p:spPr/>
        <p:txBody>
          <a:bodyPr/>
          <a:lstStyle/>
          <a:p>
            <a:fld id="{188178D0-B574-411E-B3FC-A4F44B559A91}" type="datetimeFigureOut">
              <a:rPr lang="nl-BE" smtClean="0"/>
              <a:t>30/11/2021</a:t>
            </a:fld>
            <a:endParaRPr lang="nl-BE"/>
          </a:p>
        </p:txBody>
      </p:sp>
      <p:sp>
        <p:nvSpPr>
          <p:cNvPr id="3" name="Tijdelijke aanduiding voor voettekst 2">
            <a:extLst>
              <a:ext uri="{FF2B5EF4-FFF2-40B4-BE49-F238E27FC236}">
                <a16:creationId xmlns:a16="http://schemas.microsoft.com/office/drawing/2014/main" id="{77CF1049-059E-4BC9-956B-64A2EFA64F92}"/>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27F58EBA-22FC-4AAD-8416-0E8B03D7BCF2}"/>
              </a:ext>
            </a:extLst>
          </p:cNvPr>
          <p:cNvSpPr>
            <a:spLocks noGrp="1"/>
          </p:cNvSpPr>
          <p:nvPr>
            <p:ph type="sldNum" sz="quarter" idx="12"/>
          </p:nvPr>
        </p:nvSpPr>
        <p:spPr/>
        <p:txBody>
          <a:bodyPr/>
          <a:lstStyle/>
          <a:p>
            <a:fld id="{BFA1B7A4-E9BB-4FE8-9D52-2DD6D16962EC}" type="slidenum">
              <a:rPr lang="nl-BE" smtClean="0"/>
              <a:t>‹nr.›</a:t>
            </a:fld>
            <a:endParaRPr lang="nl-BE"/>
          </a:p>
        </p:txBody>
      </p:sp>
    </p:spTree>
    <p:extLst>
      <p:ext uri="{BB962C8B-B14F-4D97-AF65-F5344CB8AC3E}">
        <p14:creationId xmlns:p14="http://schemas.microsoft.com/office/powerpoint/2010/main" val="2456494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423D36-17A7-4C1E-8086-03D659DEFAD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343657F0-167B-4B5E-BECD-C156DC0CF6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6C013FC5-D167-42F4-8346-75A764A86C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E5ABCBD-2F0D-41CC-8834-E5A94B931E67}"/>
              </a:ext>
            </a:extLst>
          </p:cNvPr>
          <p:cNvSpPr>
            <a:spLocks noGrp="1"/>
          </p:cNvSpPr>
          <p:nvPr>
            <p:ph type="dt" sz="half" idx="10"/>
          </p:nvPr>
        </p:nvSpPr>
        <p:spPr/>
        <p:txBody>
          <a:bodyPr/>
          <a:lstStyle/>
          <a:p>
            <a:fld id="{188178D0-B574-411E-B3FC-A4F44B559A91}" type="datetimeFigureOut">
              <a:rPr lang="nl-BE" smtClean="0"/>
              <a:t>30/11/2021</a:t>
            </a:fld>
            <a:endParaRPr lang="nl-BE"/>
          </a:p>
        </p:txBody>
      </p:sp>
      <p:sp>
        <p:nvSpPr>
          <p:cNvPr id="6" name="Tijdelijke aanduiding voor voettekst 5">
            <a:extLst>
              <a:ext uri="{FF2B5EF4-FFF2-40B4-BE49-F238E27FC236}">
                <a16:creationId xmlns:a16="http://schemas.microsoft.com/office/drawing/2014/main" id="{15821F91-0073-443A-B1A4-AE7BC90A6374}"/>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C94D528A-209D-4792-A9CF-1CA08AB8BD18}"/>
              </a:ext>
            </a:extLst>
          </p:cNvPr>
          <p:cNvSpPr>
            <a:spLocks noGrp="1"/>
          </p:cNvSpPr>
          <p:nvPr>
            <p:ph type="sldNum" sz="quarter" idx="12"/>
          </p:nvPr>
        </p:nvSpPr>
        <p:spPr/>
        <p:txBody>
          <a:bodyPr/>
          <a:lstStyle/>
          <a:p>
            <a:fld id="{BFA1B7A4-E9BB-4FE8-9D52-2DD6D16962EC}" type="slidenum">
              <a:rPr lang="nl-BE" smtClean="0"/>
              <a:t>‹nr.›</a:t>
            </a:fld>
            <a:endParaRPr lang="nl-BE"/>
          </a:p>
        </p:txBody>
      </p:sp>
    </p:spTree>
    <p:extLst>
      <p:ext uri="{BB962C8B-B14F-4D97-AF65-F5344CB8AC3E}">
        <p14:creationId xmlns:p14="http://schemas.microsoft.com/office/powerpoint/2010/main" val="1297763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85CDAB-5ECC-4EE7-95E4-FD02FD88808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91B12BC6-EA27-4C68-BBA4-4F34CB4AD1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77516836-560F-45DE-B507-01C3080D5F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A9F32EE-C827-44A1-B6DE-8D628992D67C}"/>
              </a:ext>
            </a:extLst>
          </p:cNvPr>
          <p:cNvSpPr>
            <a:spLocks noGrp="1"/>
          </p:cNvSpPr>
          <p:nvPr>
            <p:ph type="dt" sz="half" idx="10"/>
          </p:nvPr>
        </p:nvSpPr>
        <p:spPr/>
        <p:txBody>
          <a:bodyPr/>
          <a:lstStyle/>
          <a:p>
            <a:fld id="{188178D0-B574-411E-B3FC-A4F44B559A91}" type="datetimeFigureOut">
              <a:rPr lang="nl-BE" smtClean="0"/>
              <a:t>30/11/2021</a:t>
            </a:fld>
            <a:endParaRPr lang="nl-BE"/>
          </a:p>
        </p:txBody>
      </p:sp>
      <p:sp>
        <p:nvSpPr>
          <p:cNvPr id="6" name="Tijdelijke aanduiding voor voettekst 5">
            <a:extLst>
              <a:ext uri="{FF2B5EF4-FFF2-40B4-BE49-F238E27FC236}">
                <a16:creationId xmlns:a16="http://schemas.microsoft.com/office/drawing/2014/main" id="{B3F12335-B761-4E28-8C5F-DC47D00DF302}"/>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EED59113-7C64-421D-AAA2-51AC59B17A28}"/>
              </a:ext>
            </a:extLst>
          </p:cNvPr>
          <p:cNvSpPr>
            <a:spLocks noGrp="1"/>
          </p:cNvSpPr>
          <p:nvPr>
            <p:ph type="sldNum" sz="quarter" idx="12"/>
          </p:nvPr>
        </p:nvSpPr>
        <p:spPr/>
        <p:txBody>
          <a:bodyPr/>
          <a:lstStyle/>
          <a:p>
            <a:fld id="{BFA1B7A4-E9BB-4FE8-9D52-2DD6D16962EC}" type="slidenum">
              <a:rPr lang="nl-BE" smtClean="0"/>
              <a:t>‹nr.›</a:t>
            </a:fld>
            <a:endParaRPr lang="nl-BE"/>
          </a:p>
        </p:txBody>
      </p:sp>
    </p:spTree>
    <p:extLst>
      <p:ext uri="{BB962C8B-B14F-4D97-AF65-F5344CB8AC3E}">
        <p14:creationId xmlns:p14="http://schemas.microsoft.com/office/powerpoint/2010/main" val="2517567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1D5FCE4-1A02-431F-89EA-7D63A03FA9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006A60CE-EBD8-4C61-849D-14F961C519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C78D965D-A00F-4D0D-8634-1273585A10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8178D0-B574-411E-B3FC-A4F44B559A91}" type="datetimeFigureOut">
              <a:rPr lang="nl-BE" smtClean="0"/>
              <a:t>30/11/2021</a:t>
            </a:fld>
            <a:endParaRPr lang="nl-BE"/>
          </a:p>
        </p:txBody>
      </p:sp>
      <p:sp>
        <p:nvSpPr>
          <p:cNvPr id="5" name="Tijdelijke aanduiding voor voettekst 4">
            <a:extLst>
              <a:ext uri="{FF2B5EF4-FFF2-40B4-BE49-F238E27FC236}">
                <a16:creationId xmlns:a16="http://schemas.microsoft.com/office/drawing/2014/main" id="{25950DAA-465F-47AF-AD0C-6902DF7D2E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614B82B7-D265-43B9-878A-3A08D8B712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A1B7A4-E9BB-4FE8-9D52-2DD6D16962EC}" type="slidenum">
              <a:rPr lang="nl-BE" smtClean="0"/>
              <a:t>‹nr.›</a:t>
            </a:fld>
            <a:endParaRPr lang="nl-BE"/>
          </a:p>
        </p:txBody>
      </p:sp>
    </p:spTree>
    <p:extLst>
      <p:ext uri="{BB962C8B-B14F-4D97-AF65-F5344CB8AC3E}">
        <p14:creationId xmlns:p14="http://schemas.microsoft.com/office/powerpoint/2010/main" val="4228189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youtube.com/watch?v=WB9UvjnYO90"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hyperlink" Target="https://youtu.be/m0mPwkchUk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mailto:Inge.vandeputte@ugent.b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kenniscentrumpotential.be/kenniscentrum/detail/over-welke-diversiteit-hebben-we-het-nu-eigenlijk"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p:cNvSpPr>
            <a:spLocks noGrp="1"/>
          </p:cNvSpPr>
          <p:nvPr>
            <p:ph type="ctrTitle"/>
          </p:nvPr>
        </p:nvSpPr>
        <p:spPr>
          <a:xfrm>
            <a:off x="810084" y="1356707"/>
            <a:ext cx="10675804" cy="2583878"/>
          </a:xfrm>
        </p:spPr>
        <p:txBody>
          <a:bodyPr/>
          <a:lstStyle/>
          <a:p>
            <a:r>
              <a:rPr lang="nl-NL" sz="3094" b="1" u="none" dirty="0"/>
              <a:t>Samen in en voor de klas: het belang van representatie</a:t>
            </a:r>
            <a:br>
              <a:rPr lang="nl-NL" sz="3094" b="1" u="none" dirty="0"/>
            </a:br>
            <a:br>
              <a:rPr lang="nl-NL" sz="3094" b="1" u="none" dirty="0"/>
            </a:br>
            <a:endParaRPr lang="nl-NL" sz="3094" u="none" dirty="0"/>
          </a:p>
        </p:txBody>
      </p:sp>
      <p:sp>
        <p:nvSpPr>
          <p:cNvPr id="18" name="Ondertitel 17"/>
          <p:cNvSpPr>
            <a:spLocks noGrp="1"/>
          </p:cNvSpPr>
          <p:nvPr>
            <p:ph type="subTitle" idx="1"/>
          </p:nvPr>
        </p:nvSpPr>
        <p:spPr>
          <a:xfrm>
            <a:off x="867788" y="4137614"/>
            <a:ext cx="10681190" cy="1208919"/>
          </a:xfrm>
        </p:spPr>
        <p:txBody>
          <a:bodyPr>
            <a:normAutofit/>
          </a:bodyPr>
          <a:lstStyle/>
          <a:p>
            <a:r>
              <a:rPr lang="nl-BE" sz="3375" dirty="0"/>
              <a:t>Inge Van de Putte </a:t>
            </a:r>
            <a:r>
              <a:rPr lang="nl-BE" sz="3375" dirty="0" err="1"/>
              <a:t>Ugent</a:t>
            </a:r>
            <a:endParaRPr lang="nl-BE" sz="3375" dirty="0"/>
          </a:p>
          <a:p>
            <a:br>
              <a:rPr lang="nl-BE" sz="3375" dirty="0"/>
            </a:br>
            <a:r>
              <a:rPr lang="nl-BE" sz="3375" dirty="0"/>
              <a:t>Vakgroep Klinische orthopedagogiek en </a:t>
            </a:r>
            <a:r>
              <a:rPr lang="nl-BE" sz="3375" dirty="0" err="1"/>
              <a:t>disability</a:t>
            </a:r>
            <a:r>
              <a:rPr lang="nl-BE" sz="3375" dirty="0"/>
              <a:t> studies   </a:t>
            </a:r>
          </a:p>
          <a:p>
            <a:endParaRPr lang="nl-NL" sz="3375" dirty="0"/>
          </a:p>
        </p:txBody>
      </p:sp>
      <p:sp>
        <p:nvSpPr>
          <p:cNvPr id="6" name="Text Placeholder Organsation L1/L2"/>
          <p:cNvSpPr>
            <a:spLocks noGrp="1"/>
          </p:cNvSpPr>
          <p:nvPr>
            <p:ph type="body" sz="quarter" idx="10"/>
          </p:nvPr>
        </p:nvSpPr>
        <p:spPr/>
        <p:txBody>
          <a:bodyPr/>
          <a:lstStyle/>
          <a:p>
            <a:r>
              <a:rPr lang="nl-BE" dirty="0"/>
              <a:t>vakgroep Orthopedagogiek</a:t>
            </a:r>
          </a:p>
        </p:txBody>
      </p:sp>
      <p:sp>
        <p:nvSpPr>
          <p:cNvPr id="19" name="Tijdelijke aanduiding voor afbeelding 18"/>
          <p:cNvSpPr>
            <a:spLocks noGrp="1"/>
          </p:cNvSpPr>
          <p:nvPr>
            <p:ph type="pic" sz="quarter" idx="11"/>
          </p:nvPr>
        </p:nvSpPr>
        <p:spPr/>
      </p:sp>
      <p:sp>
        <p:nvSpPr>
          <p:cNvPr id="20" name="Tijdelijke aanduiding voor afbeelding 19"/>
          <p:cNvSpPr>
            <a:spLocks noGrp="1"/>
          </p:cNvSpPr>
          <p:nvPr>
            <p:ph type="pic" sz="quarter" idx="12"/>
          </p:nvPr>
        </p:nvSpPr>
        <p:spPr/>
      </p:sp>
      <p:sp>
        <p:nvSpPr>
          <p:cNvPr id="21" name="Tijdelijke aanduiding voor afbeelding 20"/>
          <p:cNvSpPr>
            <a:spLocks noGrp="1"/>
          </p:cNvSpPr>
          <p:nvPr>
            <p:ph type="pic" sz="quarter" idx="13"/>
          </p:nvPr>
        </p:nvSpPr>
        <p:spPr/>
      </p:sp>
      <p:sp>
        <p:nvSpPr>
          <p:cNvPr id="22" name="Tijdelijke aanduiding voor afbeelding 21"/>
          <p:cNvSpPr>
            <a:spLocks noGrp="1"/>
          </p:cNvSpPr>
          <p:nvPr>
            <p:ph type="pic" sz="quarter" idx="14"/>
          </p:nvPr>
        </p:nvSpPr>
        <p:spPr/>
      </p:sp>
    </p:spTree>
    <p:extLst>
      <p:ext uri="{BB962C8B-B14F-4D97-AF65-F5344CB8AC3E}">
        <p14:creationId xmlns:p14="http://schemas.microsoft.com/office/powerpoint/2010/main" val="3355618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0DDD50-C7B2-4AA0-964B-17E092F68E08}"/>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A0D19163-3135-4810-85C0-8BC03C1DFC32}"/>
              </a:ext>
            </a:extLst>
          </p:cNvPr>
          <p:cNvSpPr>
            <a:spLocks noGrp="1"/>
          </p:cNvSpPr>
          <p:nvPr>
            <p:ph sz="half" idx="1"/>
          </p:nvPr>
        </p:nvSpPr>
        <p:spPr/>
        <p:txBody>
          <a:bodyPr/>
          <a:lstStyle/>
          <a:p>
            <a:endParaRPr lang="nl-BE"/>
          </a:p>
        </p:txBody>
      </p:sp>
      <p:sp>
        <p:nvSpPr>
          <p:cNvPr id="4" name="Tijdelijke aanduiding voor inhoud 3">
            <a:extLst>
              <a:ext uri="{FF2B5EF4-FFF2-40B4-BE49-F238E27FC236}">
                <a16:creationId xmlns:a16="http://schemas.microsoft.com/office/drawing/2014/main" id="{9B61A33E-44DE-4EFD-9349-68831D94FAF1}"/>
              </a:ext>
            </a:extLst>
          </p:cNvPr>
          <p:cNvSpPr>
            <a:spLocks noGrp="1"/>
          </p:cNvSpPr>
          <p:nvPr>
            <p:ph sz="half" idx="2"/>
          </p:nvPr>
        </p:nvSpPr>
        <p:spPr/>
        <p:txBody>
          <a:bodyPr/>
          <a:lstStyle/>
          <a:p>
            <a:endParaRPr lang="nl-BE"/>
          </a:p>
        </p:txBody>
      </p:sp>
      <p:pic>
        <p:nvPicPr>
          <p:cNvPr id="6" name="Afbeelding 5">
            <a:extLst>
              <a:ext uri="{FF2B5EF4-FFF2-40B4-BE49-F238E27FC236}">
                <a16:creationId xmlns:a16="http://schemas.microsoft.com/office/drawing/2014/main" id="{7E8B86C9-293B-4722-ABAF-22E148CD6446}"/>
              </a:ext>
            </a:extLst>
          </p:cNvPr>
          <p:cNvPicPr>
            <a:picLocks noChangeAspect="1"/>
          </p:cNvPicPr>
          <p:nvPr/>
        </p:nvPicPr>
        <p:blipFill>
          <a:blip r:embed="rId2"/>
          <a:stretch>
            <a:fillRect/>
          </a:stretch>
        </p:blipFill>
        <p:spPr>
          <a:xfrm>
            <a:off x="-129838" y="0"/>
            <a:ext cx="12451675" cy="6857999"/>
          </a:xfrm>
          <a:prstGeom prst="rect">
            <a:avLst/>
          </a:prstGeom>
        </p:spPr>
      </p:pic>
    </p:spTree>
    <p:extLst>
      <p:ext uri="{BB962C8B-B14F-4D97-AF65-F5344CB8AC3E}">
        <p14:creationId xmlns:p14="http://schemas.microsoft.com/office/powerpoint/2010/main" val="3894566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F546CD-D46B-4647-8B06-185ED33B41B7}"/>
              </a:ext>
            </a:extLst>
          </p:cNvPr>
          <p:cNvSpPr>
            <a:spLocks noGrp="1"/>
          </p:cNvSpPr>
          <p:nvPr>
            <p:ph type="title"/>
          </p:nvPr>
        </p:nvSpPr>
        <p:spPr/>
        <p:txBody>
          <a:bodyPr/>
          <a:lstStyle/>
          <a:p>
            <a:r>
              <a:rPr lang="nl-BE" dirty="0"/>
              <a:t>Segregatie/ Inclusie in het onderwijs</a:t>
            </a:r>
          </a:p>
        </p:txBody>
      </p:sp>
      <p:pic>
        <p:nvPicPr>
          <p:cNvPr id="5" name="Tijdelijke aanduiding voor inhoud 4">
            <a:extLst>
              <a:ext uri="{FF2B5EF4-FFF2-40B4-BE49-F238E27FC236}">
                <a16:creationId xmlns:a16="http://schemas.microsoft.com/office/drawing/2014/main" id="{E07B3181-3434-4750-8A11-2E914253B40D}"/>
              </a:ext>
            </a:extLst>
          </p:cNvPr>
          <p:cNvPicPr>
            <a:picLocks noGrp="1" noChangeAspect="1"/>
          </p:cNvPicPr>
          <p:nvPr>
            <p:ph idx="1"/>
          </p:nvPr>
        </p:nvPicPr>
        <p:blipFill>
          <a:blip r:embed="rId2"/>
          <a:stretch>
            <a:fillRect/>
          </a:stretch>
        </p:blipFill>
        <p:spPr>
          <a:xfrm>
            <a:off x="3262974" y="2130832"/>
            <a:ext cx="4600575" cy="3295650"/>
          </a:xfrm>
        </p:spPr>
      </p:pic>
    </p:spTree>
    <p:extLst>
      <p:ext uri="{BB962C8B-B14F-4D97-AF65-F5344CB8AC3E}">
        <p14:creationId xmlns:p14="http://schemas.microsoft.com/office/powerpoint/2010/main" val="4021160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AB5C36-99B4-498E-8A70-FB4BE592BBDD}"/>
              </a:ext>
            </a:extLst>
          </p:cNvPr>
          <p:cNvSpPr>
            <a:spLocks noGrp="1"/>
          </p:cNvSpPr>
          <p:nvPr>
            <p:ph type="title"/>
          </p:nvPr>
        </p:nvSpPr>
        <p:spPr/>
        <p:txBody>
          <a:bodyPr/>
          <a:lstStyle/>
          <a:p>
            <a:r>
              <a:rPr lang="nl-BE" dirty="0"/>
              <a:t>TIJDSLIJN</a:t>
            </a:r>
          </a:p>
        </p:txBody>
      </p:sp>
      <p:pic>
        <p:nvPicPr>
          <p:cNvPr id="5" name="Tijdelijke aanduiding voor inhoud 4">
            <a:extLst>
              <a:ext uri="{FF2B5EF4-FFF2-40B4-BE49-F238E27FC236}">
                <a16:creationId xmlns:a16="http://schemas.microsoft.com/office/drawing/2014/main" id="{64FF1488-B542-4A48-85F4-E16D308286F4}"/>
              </a:ext>
            </a:extLst>
          </p:cNvPr>
          <p:cNvPicPr>
            <a:picLocks noGrp="1" noChangeAspect="1"/>
          </p:cNvPicPr>
          <p:nvPr>
            <p:ph idx="1"/>
          </p:nvPr>
        </p:nvPicPr>
        <p:blipFill>
          <a:blip r:embed="rId2"/>
          <a:stretch>
            <a:fillRect/>
          </a:stretch>
        </p:blipFill>
        <p:spPr>
          <a:xfrm>
            <a:off x="1485900" y="2553494"/>
            <a:ext cx="9220200" cy="2895600"/>
          </a:xfrm>
        </p:spPr>
      </p:pic>
    </p:spTree>
    <p:extLst>
      <p:ext uri="{BB962C8B-B14F-4D97-AF65-F5344CB8AC3E}">
        <p14:creationId xmlns:p14="http://schemas.microsoft.com/office/powerpoint/2010/main" val="3888718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4049" y="273005"/>
            <a:ext cx="11042776" cy="607284"/>
          </a:xfrm>
        </p:spPr>
        <p:txBody>
          <a:bodyPr/>
          <a:lstStyle/>
          <a:p>
            <a:r>
              <a:rPr lang="nl-NL" sz="2812" dirty="0">
                <a:latin typeface="UGent Panno Text" panose="02000506040000040003" pitchFamily="2" charset="0"/>
              </a:rPr>
              <a:t>Waarom is er nood aan verandering? (Klasse, november 2014, p. 3)</a:t>
            </a:r>
            <a:endParaRPr lang="nl-BE" sz="2812" dirty="0">
              <a:latin typeface="UGent Panno Text" panose="02000506040000040003" pitchFamily="2" charset="0"/>
            </a:endParaRPr>
          </a:p>
        </p:txBody>
      </p:sp>
      <p:sp>
        <p:nvSpPr>
          <p:cNvPr id="3" name="Tijdelijke aanduiding voor inhoud 2"/>
          <p:cNvSpPr>
            <a:spLocks noGrp="1"/>
          </p:cNvSpPr>
          <p:nvPr>
            <p:ph idx="1"/>
          </p:nvPr>
        </p:nvSpPr>
        <p:spPr/>
        <p:txBody>
          <a:bodyPr>
            <a:normAutofit/>
          </a:bodyPr>
          <a:lstStyle/>
          <a:p>
            <a:pPr marL="60273" indent="0">
              <a:buNone/>
            </a:pPr>
            <a:r>
              <a:rPr lang="nl-BE" sz="3023" dirty="0">
                <a:latin typeface="UGent Panno Text" panose="02000506040000040003" pitchFamily="2" charset="0"/>
              </a:rPr>
              <a:t>“Drie vaststellingen:</a:t>
            </a:r>
          </a:p>
          <a:p>
            <a:pPr marL="703188" indent="-642915">
              <a:buAutoNum type="arabicPeriod"/>
            </a:pPr>
            <a:r>
              <a:rPr lang="nl-BE" sz="3023" dirty="0">
                <a:latin typeface="UGent Panno Text" panose="02000506040000040003" pitchFamily="2" charset="0"/>
              </a:rPr>
              <a:t>België heeft in vergelijking met andere Europese landen veel leerlingen met specifieke onderwijsbehoeften. In Vlaanderen is dat 6,63% van de leerplichtige leerlingen.</a:t>
            </a:r>
          </a:p>
          <a:p>
            <a:pPr marL="703188" indent="-642915">
              <a:buAutoNum type="arabicPeriod"/>
            </a:pPr>
            <a:r>
              <a:rPr lang="nl-BE" sz="3023" dirty="0">
                <a:latin typeface="UGent Panno Text" panose="02000506040000040003" pitchFamily="2" charset="0"/>
              </a:rPr>
              <a:t>België kiest meer dan andere landen voor een oplossing in aparte scholen. (zie grafiek)</a:t>
            </a:r>
          </a:p>
          <a:p>
            <a:pPr marL="703188" indent="-642915">
              <a:buAutoNum type="arabicPeriod"/>
            </a:pPr>
            <a:r>
              <a:rPr lang="nl-BE" sz="3023" dirty="0">
                <a:latin typeface="UGent Panno Text" panose="02000506040000040003" pitchFamily="2" charset="0"/>
              </a:rPr>
              <a:t>Het aantal leerlingen in het buitengewoon onderwijs blijft groeien, de laatste tien jaar met meer dan 12 procent.”</a:t>
            </a:r>
          </a:p>
          <a:p>
            <a:pPr marL="60273" indent="0">
              <a:buNone/>
            </a:pPr>
            <a:endParaRPr lang="nl-BE" dirty="0"/>
          </a:p>
        </p:txBody>
      </p:sp>
      <p:sp>
        <p:nvSpPr>
          <p:cNvPr id="4" name="Tijdelijke aanduiding voor dianummer 3"/>
          <p:cNvSpPr>
            <a:spLocks noGrp="1"/>
          </p:cNvSpPr>
          <p:nvPr>
            <p:ph type="sldNum" sz="quarter" idx="12"/>
          </p:nvPr>
        </p:nvSpPr>
        <p:spPr/>
        <p:txBody>
          <a:bodyPr/>
          <a:lstStyle/>
          <a:p>
            <a:fld id="{7AE184E0-0BD4-4705-A12B-9B71DDE63301}" type="slidenum">
              <a:rPr lang="nl-BE" noProof="0" smtClean="0"/>
              <a:pPr/>
              <a:t>13</a:t>
            </a:fld>
            <a:endParaRPr lang="nl-BE" noProof="0" dirty="0"/>
          </a:p>
        </p:txBody>
      </p:sp>
    </p:spTree>
    <p:extLst>
      <p:ext uri="{BB962C8B-B14F-4D97-AF65-F5344CB8AC3E}">
        <p14:creationId xmlns:p14="http://schemas.microsoft.com/office/powerpoint/2010/main" val="521490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7AE184E0-0BD4-4705-A12B-9B71DDE63301}" type="slidenum">
              <a:rPr lang="nl-BE" noProof="0" smtClean="0"/>
              <a:pPr/>
              <a:t>14</a:t>
            </a:fld>
            <a:endParaRPr lang="nl-BE" noProof="0" dirty="0"/>
          </a:p>
        </p:txBody>
      </p:sp>
      <p:sp>
        <p:nvSpPr>
          <p:cNvPr id="5" name="object 2"/>
          <p:cNvSpPr/>
          <p:nvPr/>
        </p:nvSpPr>
        <p:spPr>
          <a:xfrm>
            <a:off x="373" y="95643"/>
            <a:ext cx="12191256" cy="6762357"/>
          </a:xfrm>
          <a:prstGeom prst="rect">
            <a:avLst/>
          </a:prstGeom>
          <a:blipFill>
            <a:blip r:embed="rId2" cstate="print"/>
            <a:stretch>
              <a:fillRect/>
            </a:stretch>
          </a:blipFill>
        </p:spPr>
        <p:txBody>
          <a:bodyPr wrap="square" lIns="0" tIns="0" rIns="0" bIns="0" rtlCol="0"/>
          <a:lstStyle/>
          <a:p>
            <a:endParaRPr sz="1266"/>
          </a:p>
        </p:txBody>
      </p:sp>
    </p:spTree>
    <p:extLst>
      <p:ext uri="{BB962C8B-B14F-4D97-AF65-F5344CB8AC3E}">
        <p14:creationId xmlns:p14="http://schemas.microsoft.com/office/powerpoint/2010/main" val="4077081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411969" y="4189476"/>
            <a:ext cx="78105" cy="0"/>
          </a:xfrm>
          <a:custGeom>
            <a:avLst/>
            <a:gdLst/>
            <a:ahLst/>
            <a:cxnLst/>
            <a:rect l="l" t="t" r="r" b="b"/>
            <a:pathLst>
              <a:path w="78104">
                <a:moveTo>
                  <a:pt x="0" y="0"/>
                </a:moveTo>
                <a:lnTo>
                  <a:pt x="77724" y="0"/>
                </a:lnTo>
              </a:path>
            </a:pathLst>
          </a:custGeom>
          <a:ln w="9144">
            <a:solidFill>
              <a:srgbClr val="858585"/>
            </a:solidFill>
          </a:ln>
        </p:spPr>
        <p:txBody>
          <a:bodyPr wrap="square" lIns="0" tIns="0" rIns="0" bIns="0" rtlCol="0"/>
          <a:lstStyle/>
          <a:p>
            <a:endParaRPr sz="2560"/>
          </a:p>
        </p:txBody>
      </p:sp>
      <p:sp>
        <p:nvSpPr>
          <p:cNvPr id="3" name="object 3"/>
          <p:cNvSpPr/>
          <p:nvPr/>
        </p:nvSpPr>
        <p:spPr>
          <a:xfrm>
            <a:off x="10148316" y="4189476"/>
            <a:ext cx="158750" cy="0"/>
          </a:xfrm>
          <a:custGeom>
            <a:avLst/>
            <a:gdLst/>
            <a:ahLst/>
            <a:cxnLst/>
            <a:rect l="l" t="t" r="r" b="b"/>
            <a:pathLst>
              <a:path w="158750">
                <a:moveTo>
                  <a:pt x="0" y="0"/>
                </a:moveTo>
                <a:lnTo>
                  <a:pt x="158495" y="0"/>
                </a:lnTo>
              </a:path>
            </a:pathLst>
          </a:custGeom>
          <a:ln w="9144">
            <a:solidFill>
              <a:srgbClr val="858585"/>
            </a:solidFill>
          </a:ln>
        </p:spPr>
        <p:txBody>
          <a:bodyPr wrap="square" lIns="0" tIns="0" rIns="0" bIns="0" rtlCol="0"/>
          <a:lstStyle/>
          <a:p>
            <a:endParaRPr sz="2560"/>
          </a:p>
        </p:txBody>
      </p:sp>
      <p:sp>
        <p:nvSpPr>
          <p:cNvPr id="4" name="object 4"/>
          <p:cNvSpPr/>
          <p:nvPr/>
        </p:nvSpPr>
        <p:spPr>
          <a:xfrm>
            <a:off x="9886188" y="4189476"/>
            <a:ext cx="157480" cy="0"/>
          </a:xfrm>
          <a:custGeom>
            <a:avLst/>
            <a:gdLst/>
            <a:ahLst/>
            <a:cxnLst/>
            <a:rect l="l" t="t" r="r" b="b"/>
            <a:pathLst>
              <a:path w="157479">
                <a:moveTo>
                  <a:pt x="0" y="0"/>
                </a:moveTo>
                <a:lnTo>
                  <a:pt x="156971" y="0"/>
                </a:lnTo>
              </a:path>
            </a:pathLst>
          </a:custGeom>
          <a:ln w="9144">
            <a:solidFill>
              <a:srgbClr val="858585"/>
            </a:solidFill>
          </a:ln>
        </p:spPr>
        <p:txBody>
          <a:bodyPr wrap="square" lIns="0" tIns="0" rIns="0" bIns="0" rtlCol="0"/>
          <a:lstStyle/>
          <a:p>
            <a:endParaRPr sz="2560"/>
          </a:p>
        </p:txBody>
      </p:sp>
      <p:sp>
        <p:nvSpPr>
          <p:cNvPr id="5" name="object 5"/>
          <p:cNvSpPr/>
          <p:nvPr/>
        </p:nvSpPr>
        <p:spPr>
          <a:xfrm>
            <a:off x="9622535" y="4189476"/>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6" name="object 6"/>
          <p:cNvSpPr/>
          <p:nvPr/>
        </p:nvSpPr>
        <p:spPr>
          <a:xfrm>
            <a:off x="9360407" y="4189476"/>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7" name="object 7"/>
          <p:cNvSpPr/>
          <p:nvPr/>
        </p:nvSpPr>
        <p:spPr>
          <a:xfrm>
            <a:off x="9096756" y="4189476"/>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8" name="object 8"/>
          <p:cNvSpPr/>
          <p:nvPr/>
        </p:nvSpPr>
        <p:spPr>
          <a:xfrm>
            <a:off x="8834628" y="4189476"/>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9" name="object 9"/>
          <p:cNvSpPr/>
          <p:nvPr/>
        </p:nvSpPr>
        <p:spPr>
          <a:xfrm>
            <a:off x="8570976" y="4189476"/>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10" name="object 10"/>
          <p:cNvSpPr/>
          <p:nvPr/>
        </p:nvSpPr>
        <p:spPr>
          <a:xfrm>
            <a:off x="8308847" y="4189476"/>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11" name="object 11"/>
          <p:cNvSpPr/>
          <p:nvPr/>
        </p:nvSpPr>
        <p:spPr>
          <a:xfrm>
            <a:off x="8045195" y="4189476"/>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12" name="object 12"/>
          <p:cNvSpPr/>
          <p:nvPr/>
        </p:nvSpPr>
        <p:spPr>
          <a:xfrm>
            <a:off x="7783067" y="4189476"/>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13" name="object 13"/>
          <p:cNvSpPr/>
          <p:nvPr/>
        </p:nvSpPr>
        <p:spPr>
          <a:xfrm>
            <a:off x="7519415" y="4189476"/>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14" name="object 14"/>
          <p:cNvSpPr/>
          <p:nvPr/>
        </p:nvSpPr>
        <p:spPr>
          <a:xfrm>
            <a:off x="7257288" y="4189476"/>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15" name="object 15"/>
          <p:cNvSpPr/>
          <p:nvPr/>
        </p:nvSpPr>
        <p:spPr>
          <a:xfrm>
            <a:off x="6993635" y="4189476"/>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16" name="object 16"/>
          <p:cNvSpPr/>
          <p:nvPr/>
        </p:nvSpPr>
        <p:spPr>
          <a:xfrm>
            <a:off x="6731508" y="4189476"/>
            <a:ext cx="157480" cy="0"/>
          </a:xfrm>
          <a:custGeom>
            <a:avLst/>
            <a:gdLst/>
            <a:ahLst/>
            <a:cxnLst/>
            <a:rect l="l" t="t" r="r" b="b"/>
            <a:pathLst>
              <a:path w="157479">
                <a:moveTo>
                  <a:pt x="0" y="0"/>
                </a:moveTo>
                <a:lnTo>
                  <a:pt x="156971" y="0"/>
                </a:lnTo>
              </a:path>
            </a:pathLst>
          </a:custGeom>
          <a:ln w="9144">
            <a:solidFill>
              <a:srgbClr val="858585"/>
            </a:solidFill>
          </a:ln>
        </p:spPr>
        <p:txBody>
          <a:bodyPr wrap="square" lIns="0" tIns="0" rIns="0" bIns="0" rtlCol="0"/>
          <a:lstStyle/>
          <a:p>
            <a:endParaRPr sz="2560"/>
          </a:p>
        </p:txBody>
      </p:sp>
      <p:sp>
        <p:nvSpPr>
          <p:cNvPr id="17" name="object 17"/>
          <p:cNvSpPr/>
          <p:nvPr/>
        </p:nvSpPr>
        <p:spPr>
          <a:xfrm>
            <a:off x="6467855" y="4189476"/>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18" name="object 18"/>
          <p:cNvSpPr/>
          <p:nvPr/>
        </p:nvSpPr>
        <p:spPr>
          <a:xfrm>
            <a:off x="6205728" y="4189476"/>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19" name="object 19"/>
          <p:cNvSpPr/>
          <p:nvPr/>
        </p:nvSpPr>
        <p:spPr>
          <a:xfrm>
            <a:off x="5942076" y="4189476"/>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20" name="object 20"/>
          <p:cNvSpPr/>
          <p:nvPr/>
        </p:nvSpPr>
        <p:spPr>
          <a:xfrm>
            <a:off x="5679947" y="4189476"/>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21" name="object 21"/>
          <p:cNvSpPr/>
          <p:nvPr/>
        </p:nvSpPr>
        <p:spPr>
          <a:xfrm>
            <a:off x="5416296" y="4189476"/>
            <a:ext cx="158750" cy="0"/>
          </a:xfrm>
          <a:custGeom>
            <a:avLst/>
            <a:gdLst/>
            <a:ahLst/>
            <a:cxnLst/>
            <a:rect l="l" t="t" r="r" b="b"/>
            <a:pathLst>
              <a:path w="158750">
                <a:moveTo>
                  <a:pt x="0" y="0"/>
                </a:moveTo>
                <a:lnTo>
                  <a:pt x="158495" y="0"/>
                </a:lnTo>
              </a:path>
            </a:pathLst>
          </a:custGeom>
          <a:ln w="9144">
            <a:solidFill>
              <a:srgbClr val="858585"/>
            </a:solidFill>
          </a:ln>
        </p:spPr>
        <p:txBody>
          <a:bodyPr wrap="square" lIns="0" tIns="0" rIns="0" bIns="0" rtlCol="0"/>
          <a:lstStyle/>
          <a:p>
            <a:endParaRPr sz="2560"/>
          </a:p>
        </p:txBody>
      </p:sp>
      <p:sp>
        <p:nvSpPr>
          <p:cNvPr id="22" name="object 22"/>
          <p:cNvSpPr/>
          <p:nvPr/>
        </p:nvSpPr>
        <p:spPr>
          <a:xfrm>
            <a:off x="5154167" y="4189476"/>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23" name="object 23"/>
          <p:cNvSpPr/>
          <p:nvPr/>
        </p:nvSpPr>
        <p:spPr>
          <a:xfrm>
            <a:off x="4892040" y="4189476"/>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24" name="object 24"/>
          <p:cNvSpPr/>
          <p:nvPr/>
        </p:nvSpPr>
        <p:spPr>
          <a:xfrm>
            <a:off x="4628388" y="4189476"/>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25" name="object 25"/>
          <p:cNvSpPr/>
          <p:nvPr/>
        </p:nvSpPr>
        <p:spPr>
          <a:xfrm>
            <a:off x="4102608" y="4189476"/>
            <a:ext cx="421005" cy="0"/>
          </a:xfrm>
          <a:custGeom>
            <a:avLst/>
            <a:gdLst/>
            <a:ahLst/>
            <a:cxnLst/>
            <a:rect l="l" t="t" r="r" b="b"/>
            <a:pathLst>
              <a:path w="421005">
                <a:moveTo>
                  <a:pt x="0" y="0"/>
                </a:moveTo>
                <a:lnTo>
                  <a:pt x="420624" y="0"/>
                </a:lnTo>
              </a:path>
            </a:pathLst>
          </a:custGeom>
          <a:ln w="9144">
            <a:solidFill>
              <a:srgbClr val="858585"/>
            </a:solidFill>
          </a:ln>
        </p:spPr>
        <p:txBody>
          <a:bodyPr wrap="square" lIns="0" tIns="0" rIns="0" bIns="0" rtlCol="0"/>
          <a:lstStyle/>
          <a:p>
            <a:endParaRPr sz="2560"/>
          </a:p>
        </p:txBody>
      </p:sp>
      <p:sp>
        <p:nvSpPr>
          <p:cNvPr id="26" name="object 26"/>
          <p:cNvSpPr/>
          <p:nvPr/>
        </p:nvSpPr>
        <p:spPr>
          <a:xfrm>
            <a:off x="3840479" y="4189476"/>
            <a:ext cx="157480" cy="0"/>
          </a:xfrm>
          <a:custGeom>
            <a:avLst/>
            <a:gdLst/>
            <a:ahLst/>
            <a:cxnLst/>
            <a:rect l="l" t="t" r="r" b="b"/>
            <a:pathLst>
              <a:path w="157480">
                <a:moveTo>
                  <a:pt x="0" y="0"/>
                </a:moveTo>
                <a:lnTo>
                  <a:pt x="156971" y="0"/>
                </a:lnTo>
              </a:path>
            </a:pathLst>
          </a:custGeom>
          <a:ln w="9144">
            <a:solidFill>
              <a:srgbClr val="858585"/>
            </a:solidFill>
          </a:ln>
        </p:spPr>
        <p:txBody>
          <a:bodyPr wrap="square" lIns="0" tIns="0" rIns="0" bIns="0" rtlCol="0"/>
          <a:lstStyle/>
          <a:p>
            <a:endParaRPr sz="2560"/>
          </a:p>
        </p:txBody>
      </p:sp>
      <p:sp>
        <p:nvSpPr>
          <p:cNvPr id="27" name="object 27"/>
          <p:cNvSpPr/>
          <p:nvPr/>
        </p:nvSpPr>
        <p:spPr>
          <a:xfrm>
            <a:off x="3576827" y="4189476"/>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28" name="object 28"/>
          <p:cNvSpPr/>
          <p:nvPr/>
        </p:nvSpPr>
        <p:spPr>
          <a:xfrm>
            <a:off x="3314700" y="4189476"/>
            <a:ext cx="157480" cy="0"/>
          </a:xfrm>
          <a:custGeom>
            <a:avLst/>
            <a:gdLst/>
            <a:ahLst/>
            <a:cxnLst/>
            <a:rect l="l" t="t" r="r" b="b"/>
            <a:pathLst>
              <a:path w="157480">
                <a:moveTo>
                  <a:pt x="0" y="0"/>
                </a:moveTo>
                <a:lnTo>
                  <a:pt x="156972" y="0"/>
                </a:lnTo>
              </a:path>
            </a:pathLst>
          </a:custGeom>
          <a:ln w="9144">
            <a:solidFill>
              <a:srgbClr val="858585"/>
            </a:solidFill>
          </a:ln>
        </p:spPr>
        <p:txBody>
          <a:bodyPr wrap="square" lIns="0" tIns="0" rIns="0" bIns="0" rtlCol="0"/>
          <a:lstStyle/>
          <a:p>
            <a:endParaRPr sz="2560"/>
          </a:p>
        </p:txBody>
      </p:sp>
      <p:sp>
        <p:nvSpPr>
          <p:cNvPr id="29" name="object 29"/>
          <p:cNvSpPr/>
          <p:nvPr/>
        </p:nvSpPr>
        <p:spPr>
          <a:xfrm>
            <a:off x="3051047" y="4189476"/>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30" name="object 30"/>
          <p:cNvSpPr/>
          <p:nvPr/>
        </p:nvSpPr>
        <p:spPr>
          <a:xfrm>
            <a:off x="2788919" y="4189476"/>
            <a:ext cx="157480" cy="0"/>
          </a:xfrm>
          <a:custGeom>
            <a:avLst/>
            <a:gdLst/>
            <a:ahLst/>
            <a:cxnLst/>
            <a:rect l="l" t="t" r="r" b="b"/>
            <a:pathLst>
              <a:path w="157480">
                <a:moveTo>
                  <a:pt x="0" y="0"/>
                </a:moveTo>
                <a:lnTo>
                  <a:pt x="156972" y="0"/>
                </a:lnTo>
              </a:path>
            </a:pathLst>
          </a:custGeom>
          <a:ln w="9144">
            <a:solidFill>
              <a:srgbClr val="858585"/>
            </a:solidFill>
          </a:ln>
        </p:spPr>
        <p:txBody>
          <a:bodyPr wrap="square" lIns="0" tIns="0" rIns="0" bIns="0" rtlCol="0"/>
          <a:lstStyle/>
          <a:p>
            <a:endParaRPr sz="2560"/>
          </a:p>
        </p:txBody>
      </p:sp>
      <p:sp>
        <p:nvSpPr>
          <p:cNvPr id="31" name="object 31"/>
          <p:cNvSpPr/>
          <p:nvPr/>
        </p:nvSpPr>
        <p:spPr>
          <a:xfrm>
            <a:off x="2525267" y="4189476"/>
            <a:ext cx="158750" cy="0"/>
          </a:xfrm>
          <a:custGeom>
            <a:avLst/>
            <a:gdLst/>
            <a:ahLst/>
            <a:cxnLst/>
            <a:rect l="l" t="t" r="r" b="b"/>
            <a:pathLst>
              <a:path w="158750">
                <a:moveTo>
                  <a:pt x="0" y="0"/>
                </a:moveTo>
                <a:lnTo>
                  <a:pt x="158495" y="0"/>
                </a:lnTo>
              </a:path>
            </a:pathLst>
          </a:custGeom>
          <a:ln w="9144">
            <a:solidFill>
              <a:srgbClr val="858585"/>
            </a:solidFill>
          </a:ln>
        </p:spPr>
        <p:txBody>
          <a:bodyPr wrap="square" lIns="0" tIns="0" rIns="0" bIns="0" rtlCol="0"/>
          <a:lstStyle/>
          <a:p>
            <a:endParaRPr sz="2560"/>
          </a:p>
        </p:txBody>
      </p:sp>
      <p:sp>
        <p:nvSpPr>
          <p:cNvPr id="32" name="object 32"/>
          <p:cNvSpPr/>
          <p:nvPr/>
        </p:nvSpPr>
        <p:spPr>
          <a:xfrm>
            <a:off x="2263140" y="4189476"/>
            <a:ext cx="157480" cy="0"/>
          </a:xfrm>
          <a:custGeom>
            <a:avLst/>
            <a:gdLst/>
            <a:ahLst/>
            <a:cxnLst/>
            <a:rect l="l" t="t" r="r" b="b"/>
            <a:pathLst>
              <a:path w="157480">
                <a:moveTo>
                  <a:pt x="0" y="0"/>
                </a:moveTo>
                <a:lnTo>
                  <a:pt x="156972" y="0"/>
                </a:lnTo>
              </a:path>
            </a:pathLst>
          </a:custGeom>
          <a:ln w="9144">
            <a:solidFill>
              <a:srgbClr val="858585"/>
            </a:solidFill>
          </a:ln>
        </p:spPr>
        <p:txBody>
          <a:bodyPr wrap="square" lIns="0" tIns="0" rIns="0" bIns="0" rtlCol="0"/>
          <a:lstStyle/>
          <a:p>
            <a:endParaRPr sz="2560"/>
          </a:p>
        </p:txBody>
      </p:sp>
      <p:sp>
        <p:nvSpPr>
          <p:cNvPr id="33" name="object 33"/>
          <p:cNvSpPr/>
          <p:nvPr/>
        </p:nvSpPr>
        <p:spPr>
          <a:xfrm>
            <a:off x="2078737" y="4189476"/>
            <a:ext cx="79375" cy="0"/>
          </a:xfrm>
          <a:custGeom>
            <a:avLst/>
            <a:gdLst/>
            <a:ahLst/>
            <a:cxnLst/>
            <a:rect l="l" t="t" r="r" b="b"/>
            <a:pathLst>
              <a:path w="79375">
                <a:moveTo>
                  <a:pt x="0" y="0"/>
                </a:moveTo>
                <a:lnTo>
                  <a:pt x="79248" y="0"/>
                </a:lnTo>
              </a:path>
            </a:pathLst>
          </a:custGeom>
          <a:ln w="9144">
            <a:solidFill>
              <a:srgbClr val="858585"/>
            </a:solidFill>
          </a:ln>
        </p:spPr>
        <p:txBody>
          <a:bodyPr wrap="square" lIns="0" tIns="0" rIns="0" bIns="0" rtlCol="0"/>
          <a:lstStyle/>
          <a:p>
            <a:endParaRPr sz="2560"/>
          </a:p>
        </p:txBody>
      </p:sp>
      <p:sp>
        <p:nvSpPr>
          <p:cNvPr id="34" name="object 34"/>
          <p:cNvSpPr/>
          <p:nvPr/>
        </p:nvSpPr>
        <p:spPr>
          <a:xfrm>
            <a:off x="10411969" y="3768852"/>
            <a:ext cx="78105" cy="0"/>
          </a:xfrm>
          <a:custGeom>
            <a:avLst/>
            <a:gdLst/>
            <a:ahLst/>
            <a:cxnLst/>
            <a:rect l="l" t="t" r="r" b="b"/>
            <a:pathLst>
              <a:path w="78104">
                <a:moveTo>
                  <a:pt x="0" y="0"/>
                </a:moveTo>
                <a:lnTo>
                  <a:pt x="77724" y="0"/>
                </a:lnTo>
              </a:path>
            </a:pathLst>
          </a:custGeom>
          <a:ln w="9144">
            <a:solidFill>
              <a:srgbClr val="858585"/>
            </a:solidFill>
          </a:ln>
        </p:spPr>
        <p:txBody>
          <a:bodyPr wrap="square" lIns="0" tIns="0" rIns="0" bIns="0" rtlCol="0"/>
          <a:lstStyle/>
          <a:p>
            <a:endParaRPr sz="2560"/>
          </a:p>
        </p:txBody>
      </p:sp>
      <p:sp>
        <p:nvSpPr>
          <p:cNvPr id="35" name="object 35"/>
          <p:cNvSpPr/>
          <p:nvPr/>
        </p:nvSpPr>
        <p:spPr>
          <a:xfrm>
            <a:off x="10148316" y="3768852"/>
            <a:ext cx="158750" cy="0"/>
          </a:xfrm>
          <a:custGeom>
            <a:avLst/>
            <a:gdLst/>
            <a:ahLst/>
            <a:cxnLst/>
            <a:rect l="l" t="t" r="r" b="b"/>
            <a:pathLst>
              <a:path w="158750">
                <a:moveTo>
                  <a:pt x="0" y="0"/>
                </a:moveTo>
                <a:lnTo>
                  <a:pt x="158495" y="0"/>
                </a:lnTo>
              </a:path>
            </a:pathLst>
          </a:custGeom>
          <a:ln w="9144">
            <a:solidFill>
              <a:srgbClr val="858585"/>
            </a:solidFill>
          </a:ln>
        </p:spPr>
        <p:txBody>
          <a:bodyPr wrap="square" lIns="0" tIns="0" rIns="0" bIns="0" rtlCol="0"/>
          <a:lstStyle/>
          <a:p>
            <a:endParaRPr sz="2560"/>
          </a:p>
        </p:txBody>
      </p:sp>
      <p:sp>
        <p:nvSpPr>
          <p:cNvPr id="36" name="object 36"/>
          <p:cNvSpPr/>
          <p:nvPr/>
        </p:nvSpPr>
        <p:spPr>
          <a:xfrm>
            <a:off x="9886188" y="3768852"/>
            <a:ext cx="157480" cy="0"/>
          </a:xfrm>
          <a:custGeom>
            <a:avLst/>
            <a:gdLst/>
            <a:ahLst/>
            <a:cxnLst/>
            <a:rect l="l" t="t" r="r" b="b"/>
            <a:pathLst>
              <a:path w="157479">
                <a:moveTo>
                  <a:pt x="0" y="0"/>
                </a:moveTo>
                <a:lnTo>
                  <a:pt x="156971" y="0"/>
                </a:lnTo>
              </a:path>
            </a:pathLst>
          </a:custGeom>
          <a:ln w="9144">
            <a:solidFill>
              <a:srgbClr val="858585"/>
            </a:solidFill>
          </a:ln>
        </p:spPr>
        <p:txBody>
          <a:bodyPr wrap="square" lIns="0" tIns="0" rIns="0" bIns="0" rtlCol="0"/>
          <a:lstStyle/>
          <a:p>
            <a:endParaRPr sz="2560"/>
          </a:p>
        </p:txBody>
      </p:sp>
      <p:sp>
        <p:nvSpPr>
          <p:cNvPr id="37" name="object 37"/>
          <p:cNvSpPr/>
          <p:nvPr/>
        </p:nvSpPr>
        <p:spPr>
          <a:xfrm>
            <a:off x="9622535" y="3768852"/>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38" name="object 38"/>
          <p:cNvSpPr/>
          <p:nvPr/>
        </p:nvSpPr>
        <p:spPr>
          <a:xfrm>
            <a:off x="9360407" y="3768852"/>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39" name="object 39"/>
          <p:cNvSpPr/>
          <p:nvPr/>
        </p:nvSpPr>
        <p:spPr>
          <a:xfrm>
            <a:off x="9096756" y="3768852"/>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40" name="object 40"/>
          <p:cNvSpPr/>
          <p:nvPr/>
        </p:nvSpPr>
        <p:spPr>
          <a:xfrm>
            <a:off x="8834628" y="3768852"/>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41" name="object 41"/>
          <p:cNvSpPr/>
          <p:nvPr/>
        </p:nvSpPr>
        <p:spPr>
          <a:xfrm>
            <a:off x="8570976" y="3768852"/>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42" name="object 42"/>
          <p:cNvSpPr/>
          <p:nvPr/>
        </p:nvSpPr>
        <p:spPr>
          <a:xfrm>
            <a:off x="8308847" y="3768852"/>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43" name="object 43"/>
          <p:cNvSpPr/>
          <p:nvPr/>
        </p:nvSpPr>
        <p:spPr>
          <a:xfrm>
            <a:off x="8045195" y="3768852"/>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44" name="object 44"/>
          <p:cNvSpPr/>
          <p:nvPr/>
        </p:nvSpPr>
        <p:spPr>
          <a:xfrm>
            <a:off x="7783067" y="3768852"/>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45" name="object 45"/>
          <p:cNvSpPr/>
          <p:nvPr/>
        </p:nvSpPr>
        <p:spPr>
          <a:xfrm>
            <a:off x="7519415" y="3768852"/>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46" name="object 46"/>
          <p:cNvSpPr/>
          <p:nvPr/>
        </p:nvSpPr>
        <p:spPr>
          <a:xfrm>
            <a:off x="7257288" y="3768852"/>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47" name="object 47"/>
          <p:cNvSpPr/>
          <p:nvPr/>
        </p:nvSpPr>
        <p:spPr>
          <a:xfrm>
            <a:off x="6993635" y="3768852"/>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48" name="object 48"/>
          <p:cNvSpPr/>
          <p:nvPr/>
        </p:nvSpPr>
        <p:spPr>
          <a:xfrm>
            <a:off x="6731508" y="3768852"/>
            <a:ext cx="157480" cy="0"/>
          </a:xfrm>
          <a:custGeom>
            <a:avLst/>
            <a:gdLst/>
            <a:ahLst/>
            <a:cxnLst/>
            <a:rect l="l" t="t" r="r" b="b"/>
            <a:pathLst>
              <a:path w="157479">
                <a:moveTo>
                  <a:pt x="0" y="0"/>
                </a:moveTo>
                <a:lnTo>
                  <a:pt x="156971" y="0"/>
                </a:lnTo>
              </a:path>
            </a:pathLst>
          </a:custGeom>
          <a:ln w="9144">
            <a:solidFill>
              <a:srgbClr val="858585"/>
            </a:solidFill>
          </a:ln>
        </p:spPr>
        <p:txBody>
          <a:bodyPr wrap="square" lIns="0" tIns="0" rIns="0" bIns="0" rtlCol="0"/>
          <a:lstStyle/>
          <a:p>
            <a:endParaRPr sz="2560"/>
          </a:p>
        </p:txBody>
      </p:sp>
      <p:sp>
        <p:nvSpPr>
          <p:cNvPr id="49" name="object 49"/>
          <p:cNvSpPr/>
          <p:nvPr/>
        </p:nvSpPr>
        <p:spPr>
          <a:xfrm>
            <a:off x="6467855" y="3768852"/>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50" name="object 50"/>
          <p:cNvSpPr/>
          <p:nvPr/>
        </p:nvSpPr>
        <p:spPr>
          <a:xfrm>
            <a:off x="6205728" y="3768852"/>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51" name="object 51"/>
          <p:cNvSpPr/>
          <p:nvPr/>
        </p:nvSpPr>
        <p:spPr>
          <a:xfrm>
            <a:off x="5942076" y="3768852"/>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52" name="object 52"/>
          <p:cNvSpPr/>
          <p:nvPr/>
        </p:nvSpPr>
        <p:spPr>
          <a:xfrm>
            <a:off x="5679947" y="3768852"/>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53" name="object 53"/>
          <p:cNvSpPr/>
          <p:nvPr/>
        </p:nvSpPr>
        <p:spPr>
          <a:xfrm>
            <a:off x="5416296" y="3768852"/>
            <a:ext cx="158750" cy="0"/>
          </a:xfrm>
          <a:custGeom>
            <a:avLst/>
            <a:gdLst/>
            <a:ahLst/>
            <a:cxnLst/>
            <a:rect l="l" t="t" r="r" b="b"/>
            <a:pathLst>
              <a:path w="158750">
                <a:moveTo>
                  <a:pt x="0" y="0"/>
                </a:moveTo>
                <a:lnTo>
                  <a:pt x="158495" y="0"/>
                </a:lnTo>
              </a:path>
            </a:pathLst>
          </a:custGeom>
          <a:ln w="9144">
            <a:solidFill>
              <a:srgbClr val="858585"/>
            </a:solidFill>
          </a:ln>
        </p:spPr>
        <p:txBody>
          <a:bodyPr wrap="square" lIns="0" tIns="0" rIns="0" bIns="0" rtlCol="0"/>
          <a:lstStyle/>
          <a:p>
            <a:endParaRPr sz="2560"/>
          </a:p>
        </p:txBody>
      </p:sp>
      <p:sp>
        <p:nvSpPr>
          <p:cNvPr id="54" name="object 54"/>
          <p:cNvSpPr/>
          <p:nvPr/>
        </p:nvSpPr>
        <p:spPr>
          <a:xfrm>
            <a:off x="5154167" y="3768852"/>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55" name="object 55"/>
          <p:cNvSpPr/>
          <p:nvPr/>
        </p:nvSpPr>
        <p:spPr>
          <a:xfrm>
            <a:off x="4892040" y="3768852"/>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56" name="object 56"/>
          <p:cNvSpPr/>
          <p:nvPr/>
        </p:nvSpPr>
        <p:spPr>
          <a:xfrm>
            <a:off x="4628388" y="3768852"/>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57" name="object 57"/>
          <p:cNvSpPr/>
          <p:nvPr/>
        </p:nvSpPr>
        <p:spPr>
          <a:xfrm>
            <a:off x="4366260" y="3768852"/>
            <a:ext cx="157480" cy="0"/>
          </a:xfrm>
          <a:custGeom>
            <a:avLst/>
            <a:gdLst/>
            <a:ahLst/>
            <a:cxnLst/>
            <a:rect l="l" t="t" r="r" b="b"/>
            <a:pathLst>
              <a:path w="157480">
                <a:moveTo>
                  <a:pt x="0" y="0"/>
                </a:moveTo>
                <a:lnTo>
                  <a:pt x="156971" y="0"/>
                </a:lnTo>
              </a:path>
            </a:pathLst>
          </a:custGeom>
          <a:ln w="9144">
            <a:solidFill>
              <a:srgbClr val="858585"/>
            </a:solidFill>
          </a:ln>
        </p:spPr>
        <p:txBody>
          <a:bodyPr wrap="square" lIns="0" tIns="0" rIns="0" bIns="0" rtlCol="0"/>
          <a:lstStyle/>
          <a:p>
            <a:endParaRPr sz="2560"/>
          </a:p>
        </p:txBody>
      </p:sp>
      <p:sp>
        <p:nvSpPr>
          <p:cNvPr id="58" name="object 58"/>
          <p:cNvSpPr/>
          <p:nvPr/>
        </p:nvSpPr>
        <p:spPr>
          <a:xfrm>
            <a:off x="4102607" y="3768852"/>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59" name="object 59"/>
          <p:cNvSpPr/>
          <p:nvPr/>
        </p:nvSpPr>
        <p:spPr>
          <a:xfrm>
            <a:off x="3840479" y="3768852"/>
            <a:ext cx="157480" cy="0"/>
          </a:xfrm>
          <a:custGeom>
            <a:avLst/>
            <a:gdLst/>
            <a:ahLst/>
            <a:cxnLst/>
            <a:rect l="l" t="t" r="r" b="b"/>
            <a:pathLst>
              <a:path w="157480">
                <a:moveTo>
                  <a:pt x="0" y="0"/>
                </a:moveTo>
                <a:lnTo>
                  <a:pt x="156971" y="0"/>
                </a:lnTo>
              </a:path>
            </a:pathLst>
          </a:custGeom>
          <a:ln w="9144">
            <a:solidFill>
              <a:srgbClr val="858585"/>
            </a:solidFill>
          </a:ln>
        </p:spPr>
        <p:txBody>
          <a:bodyPr wrap="square" lIns="0" tIns="0" rIns="0" bIns="0" rtlCol="0"/>
          <a:lstStyle/>
          <a:p>
            <a:endParaRPr sz="2560"/>
          </a:p>
        </p:txBody>
      </p:sp>
      <p:sp>
        <p:nvSpPr>
          <p:cNvPr id="60" name="object 60"/>
          <p:cNvSpPr/>
          <p:nvPr/>
        </p:nvSpPr>
        <p:spPr>
          <a:xfrm>
            <a:off x="3576827" y="3768852"/>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61" name="object 61"/>
          <p:cNvSpPr/>
          <p:nvPr/>
        </p:nvSpPr>
        <p:spPr>
          <a:xfrm>
            <a:off x="3314700" y="3768852"/>
            <a:ext cx="157480" cy="0"/>
          </a:xfrm>
          <a:custGeom>
            <a:avLst/>
            <a:gdLst/>
            <a:ahLst/>
            <a:cxnLst/>
            <a:rect l="l" t="t" r="r" b="b"/>
            <a:pathLst>
              <a:path w="157480">
                <a:moveTo>
                  <a:pt x="0" y="0"/>
                </a:moveTo>
                <a:lnTo>
                  <a:pt x="156972" y="0"/>
                </a:lnTo>
              </a:path>
            </a:pathLst>
          </a:custGeom>
          <a:ln w="9144">
            <a:solidFill>
              <a:srgbClr val="858585"/>
            </a:solidFill>
          </a:ln>
        </p:spPr>
        <p:txBody>
          <a:bodyPr wrap="square" lIns="0" tIns="0" rIns="0" bIns="0" rtlCol="0"/>
          <a:lstStyle/>
          <a:p>
            <a:endParaRPr sz="2560"/>
          </a:p>
        </p:txBody>
      </p:sp>
      <p:sp>
        <p:nvSpPr>
          <p:cNvPr id="62" name="object 62"/>
          <p:cNvSpPr/>
          <p:nvPr/>
        </p:nvSpPr>
        <p:spPr>
          <a:xfrm>
            <a:off x="3051047" y="3768852"/>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63" name="object 63"/>
          <p:cNvSpPr/>
          <p:nvPr/>
        </p:nvSpPr>
        <p:spPr>
          <a:xfrm>
            <a:off x="2788919" y="3768852"/>
            <a:ext cx="157480" cy="0"/>
          </a:xfrm>
          <a:custGeom>
            <a:avLst/>
            <a:gdLst/>
            <a:ahLst/>
            <a:cxnLst/>
            <a:rect l="l" t="t" r="r" b="b"/>
            <a:pathLst>
              <a:path w="157480">
                <a:moveTo>
                  <a:pt x="0" y="0"/>
                </a:moveTo>
                <a:lnTo>
                  <a:pt x="156972" y="0"/>
                </a:lnTo>
              </a:path>
            </a:pathLst>
          </a:custGeom>
          <a:ln w="9144">
            <a:solidFill>
              <a:srgbClr val="858585"/>
            </a:solidFill>
          </a:ln>
        </p:spPr>
        <p:txBody>
          <a:bodyPr wrap="square" lIns="0" tIns="0" rIns="0" bIns="0" rtlCol="0"/>
          <a:lstStyle/>
          <a:p>
            <a:endParaRPr sz="2560"/>
          </a:p>
        </p:txBody>
      </p:sp>
      <p:sp>
        <p:nvSpPr>
          <p:cNvPr id="64" name="object 64"/>
          <p:cNvSpPr/>
          <p:nvPr/>
        </p:nvSpPr>
        <p:spPr>
          <a:xfrm>
            <a:off x="2525267" y="3768852"/>
            <a:ext cx="158750" cy="0"/>
          </a:xfrm>
          <a:custGeom>
            <a:avLst/>
            <a:gdLst/>
            <a:ahLst/>
            <a:cxnLst/>
            <a:rect l="l" t="t" r="r" b="b"/>
            <a:pathLst>
              <a:path w="158750">
                <a:moveTo>
                  <a:pt x="0" y="0"/>
                </a:moveTo>
                <a:lnTo>
                  <a:pt x="158495" y="0"/>
                </a:lnTo>
              </a:path>
            </a:pathLst>
          </a:custGeom>
          <a:ln w="9144">
            <a:solidFill>
              <a:srgbClr val="858585"/>
            </a:solidFill>
          </a:ln>
        </p:spPr>
        <p:txBody>
          <a:bodyPr wrap="square" lIns="0" tIns="0" rIns="0" bIns="0" rtlCol="0"/>
          <a:lstStyle/>
          <a:p>
            <a:endParaRPr sz="2560"/>
          </a:p>
        </p:txBody>
      </p:sp>
      <p:sp>
        <p:nvSpPr>
          <p:cNvPr id="65" name="object 65"/>
          <p:cNvSpPr/>
          <p:nvPr/>
        </p:nvSpPr>
        <p:spPr>
          <a:xfrm>
            <a:off x="2263140" y="3768852"/>
            <a:ext cx="157480" cy="0"/>
          </a:xfrm>
          <a:custGeom>
            <a:avLst/>
            <a:gdLst/>
            <a:ahLst/>
            <a:cxnLst/>
            <a:rect l="l" t="t" r="r" b="b"/>
            <a:pathLst>
              <a:path w="157480">
                <a:moveTo>
                  <a:pt x="0" y="0"/>
                </a:moveTo>
                <a:lnTo>
                  <a:pt x="156972" y="0"/>
                </a:lnTo>
              </a:path>
            </a:pathLst>
          </a:custGeom>
          <a:ln w="9144">
            <a:solidFill>
              <a:srgbClr val="858585"/>
            </a:solidFill>
          </a:ln>
        </p:spPr>
        <p:txBody>
          <a:bodyPr wrap="square" lIns="0" tIns="0" rIns="0" bIns="0" rtlCol="0"/>
          <a:lstStyle/>
          <a:p>
            <a:endParaRPr sz="2560"/>
          </a:p>
        </p:txBody>
      </p:sp>
      <p:sp>
        <p:nvSpPr>
          <p:cNvPr id="66" name="object 66"/>
          <p:cNvSpPr/>
          <p:nvPr/>
        </p:nvSpPr>
        <p:spPr>
          <a:xfrm>
            <a:off x="2078737" y="3768852"/>
            <a:ext cx="79375" cy="0"/>
          </a:xfrm>
          <a:custGeom>
            <a:avLst/>
            <a:gdLst/>
            <a:ahLst/>
            <a:cxnLst/>
            <a:rect l="l" t="t" r="r" b="b"/>
            <a:pathLst>
              <a:path w="79375">
                <a:moveTo>
                  <a:pt x="0" y="0"/>
                </a:moveTo>
                <a:lnTo>
                  <a:pt x="79248" y="0"/>
                </a:lnTo>
              </a:path>
            </a:pathLst>
          </a:custGeom>
          <a:ln w="9144">
            <a:solidFill>
              <a:srgbClr val="858585"/>
            </a:solidFill>
          </a:ln>
        </p:spPr>
        <p:txBody>
          <a:bodyPr wrap="square" lIns="0" tIns="0" rIns="0" bIns="0" rtlCol="0"/>
          <a:lstStyle/>
          <a:p>
            <a:endParaRPr sz="2560"/>
          </a:p>
        </p:txBody>
      </p:sp>
      <p:sp>
        <p:nvSpPr>
          <p:cNvPr id="67" name="object 67"/>
          <p:cNvSpPr/>
          <p:nvPr/>
        </p:nvSpPr>
        <p:spPr>
          <a:xfrm>
            <a:off x="10411969" y="3346703"/>
            <a:ext cx="78105" cy="0"/>
          </a:xfrm>
          <a:custGeom>
            <a:avLst/>
            <a:gdLst/>
            <a:ahLst/>
            <a:cxnLst/>
            <a:rect l="l" t="t" r="r" b="b"/>
            <a:pathLst>
              <a:path w="78104">
                <a:moveTo>
                  <a:pt x="0" y="0"/>
                </a:moveTo>
                <a:lnTo>
                  <a:pt x="77724" y="0"/>
                </a:lnTo>
              </a:path>
            </a:pathLst>
          </a:custGeom>
          <a:ln w="9144">
            <a:solidFill>
              <a:srgbClr val="858585"/>
            </a:solidFill>
          </a:ln>
        </p:spPr>
        <p:txBody>
          <a:bodyPr wrap="square" lIns="0" tIns="0" rIns="0" bIns="0" rtlCol="0"/>
          <a:lstStyle/>
          <a:p>
            <a:endParaRPr sz="2560"/>
          </a:p>
        </p:txBody>
      </p:sp>
      <p:sp>
        <p:nvSpPr>
          <p:cNvPr id="68" name="object 68"/>
          <p:cNvSpPr/>
          <p:nvPr/>
        </p:nvSpPr>
        <p:spPr>
          <a:xfrm>
            <a:off x="10148316" y="3346703"/>
            <a:ext cx="158750" cy="0"/>
          </a:xfrm>
          <a:custGeom>
            <a:avLst/>
            <a:gdLst/>
            <a:ahLst/>
            <a:cxnLst/>
            <a:rect l="l" t="t" r="r" b="b"/>
            <a:pathLst>
              <a:path w="158750">
                <a:moveTo>
                  <a:pt x="0" y="0"/>
                </a:moveTo>
                <a:lnTo>
                  <a:pt x="158495" y="0"/>
                </a:lnTo>
              </a:path>
            </a:pathLst>
          </a:custGeom>
          <a:ln w="9144">
            <a:solidFill>
              <a:srgbClr val="858585"/>
            </a:solidFill>
          </a:ln>
        </p:spPr>
        <p:txBody>
          <a:bodyPr wrap="square" lIns="0" tIns="0" rIns="0" bIns="0" rtlCol="0"/>
          <a:lstStyle/>
          <a:p>
            <a:endParaRPr sz="2560"/>
          </a:p>
        </p:txBody>
      </p:sp>
      <p:sp>
        <p:nvSpPr>
          <p:cNvPr id="69" name="object 69"/>
          <p:cNvSpPr/>
          <p:nvPr/>
        </p:nvSpPr>
        <p:spPr>
          <a:xfrm>
            <a:off x="9886188" y="3346703"/>
            <a:ext cx="157480" cy="0"/>
          </a:xfrm>
          <a:custGeom>
            <a:avLst/>
            <a:gdLst/>
            <a:ahLst/>
            <a:cxnLst/>
            <a:rect l="l" t="t" r="r" b="b"/>
            <a:pathLst>
              <a:path w="157479">
                <a:moveTo>
                  <a:pt x="0" y="0"/>
                </a:moveTo>
                <a:lnTo>
                  <a:pt x="156971" y="0"/>
                </a:lnTo>
              </a:path>
            </a:pathLst>
          </a:custGeom>
          <a:ln w="9144">
            <a:solidFill>
              <a:srgbClr val="858585"/>
            </a:solidFill>
          </a:ln>
        </p:spPr>
        <p:txBody>
          <a:bodyPr wrap="square" lIns="0" tIns="0" rIns="0" bIns="0" rtlCol="0"/>
          <a:lstStyle/>
          <a:p>
            <a:endParaRPr sz="2560"/>
          </a:p>
        </p:txBody>
      </p:sp>
      <p:sp>
        <p:nvSpPr>
          <p:cNvPr id="70" name="object 70"/>
          <p:cNvSpPr/>
          <p:nvPr/>
        </p:nvSpPr>
        <p:spPr>
          <a:xfrm>
            <a:off x="9622535" y="3346703"/>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71" name="object 71"/>
          <p:cNvSpPr/>
          <p:nvPr/>
        </p:nvSpPr>
        <p:spPr>
          <a:xfrm>
            <a:off x="9360407" y="3346703"/>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72" name="object 72"/>
          <p:cNvSpPr/>
          <p:nvPr/>
        </p:nvSpPr>
        <p:spPr>
          <a:xfrm>
            <a:off x="9096756" y="3346703"/>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73" name="object 73"/>
          <p:cNvSpPr/>
          <p:nvPr/>
        </p:nvSpPr>
        <p:spPr>
          <a:xfrm>
            <a:off x="8834628" y="3346703"/>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74" name="object 74"/>
          <p:cNvSpPr/>
          <p:nvPr/>
        </p:nvSpPr>
        <p:spPr>
          <a:xfrm>
            <a:off x="8570976" y="3346703"/>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75" name="object 75"/>
          <p:cNvSpPr/>
          <p:nvPr/>
        </p:nvSpPr>
        <p:spPr>
          <a:xfrm>
            <a:off x="8308847" y="3346703"/>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76" name="object 76"/>
          <p:cNvSpPr/>
          <p:nvPr/>
        </p:nvSpPr>
        <p:spPr>
          <a:xfrm>
            <a:off x="8045195" y="3346703"/>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77" name="object 77"/>
          <p:cNvSpPr/>
          <p:nvPr/>
        </p:nvSpPr>
        <p:spPr>
          <a:xfrm>
            <a:off x="7783067" y="3346703"/>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78" name="object 78"/>
          <p:cNvSpPr/>
          <p:nvPr/>
        </p:nvSpPr>
        <p:spPr>
          <a:xfrm>
            <a:off x="7519415" y="3346703"/>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79" name="object 79"/>
          <p:cNvSpPr/>
          <p:nvPr/>
        </p:nvSpPr>
        <p:spPr>
          <a:xfrm>
            <a:off x="7257288" y="3346703"/>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80" name="object 80"/>
          <p:cNvSpPr/>
          <p:nvPr/>
        </p:nvSpPr>
        <p:spPr>
          <a:xfrm>
            <a:off x="6993635" y="3346703"/>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81" name="object 81"/>
          <p:cNvSpPr/>
          <p:nvPr/>
        </p:nvSpPr>
        <p:spPr>
          <a:xfrm>
            <a:off x="6731508" y="3346703"/>
            <a:ext cx="157480" cy="0"/>
          </a:xfrm>
          <a:custGeom>
            <a:avLst/>
            <a:gdLst/>
            <a:ahLst/>
            <a:cxnLst/>
            <a:rect l="l" t="t" r="r" b="b"/>
            <a:pathLst>
              <a:path w="157479">
                <a:moveTo>
                  <a:pt x="0" y="0"/>
                </a:moveTo>
                <a:lnTo>
                  <a:pt x="156971" y="0"/>
                </a:lnTo>
              </a:path>
            </a:pathLst>
          </a:custGeom>
          <a:ln w="9144">
            <a:solidFill>
              <a:srgbClr val="858585"/>
            </a:solidFill>
          </a:ln>
        </p:spPr>
        <p:txBody>
          <a:bodyPr wrap="square" lIns="0" tIns="0" rIns="0" bIns="0" rtlCol="0"/>
          <a:lstStyle/>
          <a:p>
            <a:endParaRPr sz="2560"/>
          </a:p>
        </p:txBody>
      </p:sp>
      <p:sp>
        <p:nvSpPr>
          <p:cNvPr id="82" name="object 82"/>
          <p:cNvSpPr/>
          <p:nvPr/>
        </p:nvSpPr>
        <p:spPr>
          <a:xfrm>
            <a:off x="6467855" y="3346703"/>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83" name="object 83"/>
          <p:cNvSpPr/>
          <p:nvPr/>
        </p:nvSpPr>
        <p:spPr>
          <a:xfrm>
            <a:off x="6205728" y="3346703"/>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84" name="object 84"/>
          <p:cNvSpPr/>
          <p:nvPr/>
        </p:nvSpPr>
        <p:spPr>
          <a:xfrm>
            <a:off x="5942076" y="3346703"/>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85" name="object 85"/>
          <p:cNvSpPr/>
          <p:nvPr/>
        </p:nvSpPr>
        <p:spPr>
          <a:xfrm>
            <a:off x="5679947" y="3346703"/>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86" name="object 86"/>
          <p:cNvSpPr/>
          <p:nvPr/>
        </p:nvSpPr>
        <p:spPr>
          <a:xfrm>
            <a:off x="5416296" y="3346703"/>
            <a:ext cx="158750" cy="0"/>
          </a:xfrm>
          <a:custGeom>
            <a:avLst/>
            <a:gdLst/>
            <a:ahLst/>
            <a:cxnLst/>
            <a:rect l="l" t="t" r="r" b="b"/>
            <a:pathLst>
              <a:path w="158750">
                <a:moveTo>
                  <a:pt x="0" y="0"/>
                </a:moveTo>
                <a:lnTo>
                  <a:pt x="158495" y="0"/>
                </a:lnTo>
              </a:path>
            </a:pathLst>
          </a:custGeom>
          <a:ln w="9144">
            <a:solidFill>
              <a:srgbClr val="858585"/>
            </a:solidFill>
          </a:ln>
        </p:spPr>
        <p:txBody>
          <a:bodyPr wrap="square" lIns="0" tIns="0" rIns="0" bIns="0" rtlCol="0"/>
          <a:lstStyle/>
          <a:p>
            <a:endParaRPr sz="2560"/>
          </a:p>
        </p:txBody>
      </p:sp>
      <p:sp>
        <p:nvSpPr>
          <p:cNvPr id="87" name="object 87"/>
          <p:cNvSpPr/>
          <p:nvPr/>
        </p:nvSpPr>
        <p:spPr>
          <a:xfrm>
            <a:off x="5154167" y="3346703"/>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88" name="object 88"/>
          <p:cNvSpPr/>
          <p:nvPr/>
        </p:nvSpPr>
        <p:spPr>
          <a:xfrm>
            <a:off x="4892040" y="3346703"/>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89" name="object 89"/>
          <p:cNvSpPr/>
          <p:nvPr/>
        </p:nvSpPr>
        <p:spPr>
          <a:xfrm>
            <a:off x="4628388" y="3346703"/>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90" name="object 90"/>
          <p:cNvSpPr/>
          <p:nvPr/>
        </p:nvSpPr>
        <p:spPr>
          <a:xfrm>
            <a:off x="4366260" y="3346703"/>
            <a:ext cx="157480" cy="0"/>
          </a:xfrm>
          <a:custGeom>
            <a:avLst/>
            <a:gdLst/>
            <a:ahLst/>
            <a:cxnLst/>
            <a:rect l="l" t="t" r="r" b="b"/>
            <a:pathLst>
              <a:path w="157480">
                <a:moveTo>
                  <a:pt x="0" y="0"/>
                </a:moveTo>
                <a:lnTo>
                  <a:pt x="156971" y="0"/>
                </a:lnTo>
              </a:path>
            </a:pathLst>
          </a:custGeom>
          <a:ln w="9144">
            <a:solidFill>
              <a:srgbClr val="858585"/>
            </a:solidFill>
          </a:ln>
        </p:spPr>
        <p:txBody>
          <a:bodyPr wrap="square" lIns="0" tIns="0" rIns="0" bIns="0" rtlCol="0"/>
          <a:lstStyle/>
          <a:p>
            <a:endParaRPr sz="2560"/>
          </a:p>
        </p:txBody>
      </p:sp>
      <p:sp>
        <p:nvSpPr>
          <p:cNvPr id="91" name="object 91"/>
          <p:cNvSpPr/>
          <p:nvPr/>
        </p:nvSpPr>
        <p:spPr>
          <a:xfrm>
            <a:off x="4102607" y="3346703"/>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92" name="object 92"/>
          <p:cNvSpPr/>
          <p:nvPr/>
        </p:nvSpPr>
        <p:spPr>
          <a:xfrm>
            <a:off x="3840479" y="3346703"/>
            <a:ext cx="157480" cy="0"/>
          </a:xfrm>
          <a:custGeom>
            <a:avLst/>
            <a:gdLst/>
            <a:ahLst/>
            <a:cxnLst/>
            <a:rect l="l" t="t" r="r" b="b"/>
            <a:pathLst>
              <a:path w="157480">
                <a:moveTo>
                  <a:pt x="0" y="0"/>
                </a:moveTo>
                <a:lnTo>
                  <a:pt x="156971" y="0"/>
                </a:lnTo>
              </a:path>
            </a:pathLst>
          </a:custGeom>
          <a:ln w="9144">
            <a:solidFill>
              <a:srgbClr val="858585"/>
            </a:solidFill>
          </a:ln>
        </p:spPr>
        <p:txBody>
          <a:bodyPr wrap="square" lIns="0" tIns="0" rIns="0" bIns="0" rtlCol="0"/>
          <a:lstStyle/>
          <a:p>
            <a:endParaRPr sz="2560"/>
          </a:p>
        </p:txBody>
      </p:sp>
      <p:sp>
        <p:nvSpPr>
          <p:cNvPr id="93" name="object 93"/>
          <p:cNvSpPr/>
          <p:nvPr/>
        </p:nvSpPr>
        <p:spPr>
          <a:xfrm>
            <a:off x="3576827" y="3346703"/>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94" name="object 94"/>
          <p:cNvSpPr/>
          <p:nvPr/>
        </p:nvSpPr>
        <p:spPr>
          <a:xfrm>
            <a:off x="3314700" y="3346703"/>
            <a:ext cx="157480" cy="0"/>
          </a:xfrm>
          <a:custGeom>
            <a:avLst/>
            <a:gdLst/>
            <a:ahLst/>
            <a:cxnLst/>
            <a:rect l="l" t="t" r="r" b="b"/>
            <a:pathLst>
              <a:path w="157480">
                <a:moveTo>
                  <a:pt x="0" y="0"/>
                </a:moveTo>
                <a:lnTo>
                  <a:pt x="156972" y="0"/>
                </a:lnTo>
              </a:path>
            </a:pathLst>
          </a:custGeom>
          <a:ln w="9144">
            <a:solidFill>
              <a:srgbClr val="858585"/>
            </a:solidFill>
          </a:ln>
        </p:spPr>
        <p:txBody>
          <a:bodyPr wrap="square" lIns="0" tIns="0" rIns="0" bIns="0" rtlCol="0"/>
          <a:lstStyle/>
          <a:p>
            <a:endParaRPr sz="2560"/>
          </a:p>
        </p:txBody>
      </p:sp>
      <p:sp>
        <p:nvSpPr>
          <p:cNvPr id="95" name="object 95"/>
          <p:cNvSpPr/>
          <p:nvPr/>
        </p:nvSpPr>
        <p:spPr>
          <a:xfrm>
            <a:off x="3051047" y="3346703"/>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96" name="object 96"/>
          <p:cNvSpPr/>
          <p:nvPr/>
        </p:nvSpPr>
        <p:spPr>
          <a:xfrm>
            <a:off x="2788919" y="3346703"/>
            <a:ext cx="157480" cy="0"/>
          </a:xfrm>
          <a:custGeom>
            <a:avLst/>
            <a:gdLst/>
            <a:ahLst/>
            <a:cxnLst/>
            <a:rect l="l" t="t" r="r" b="b"/>
            <a:pathLst>
              <a:path w="157480">
                <a:moveTo>
                  <a:pt x="0" y="0"/>
                </a:moveTo>
                <a:lnTo>
                  <a:pt x="156972" y="0"/>
                </a:lnTo>
              </a:path>
            </a:pathLst>
          </a:custGeom>
          <a:ln w="9144">
            <a:solidFill>
              <a:srgbClr val="858585"/>
            </a:solidFill>
          </a:ln>
        </p:spPr>
        <p:txBody>
          <a:bodyPr wrap="square" lIns="0" tIns="0" rIns="0" bIns="0" rtlCol="0"/>
          <a:lstStyle/>
          <a:p>
            <a:endParaRPr sz="2560"/>
          </a:p>
        </p:txBody>
      </p:sp>
      <p:sp>
        <p:nvSpPr>
          <p:cNvPr id="97" name="object 97"/>
          <p:cNvSpPr/>
          <p:nvPr/>
        </p:nvSpPr>
        <p:spPr>
          <a:xfrm>
            <a:off x="2525267" y="3346703"/>
            <a:ext cx="158750" cy="0"/>
          </a:xfrm>
          <a:custGeom>
            <a:avLst/>
            <a:gdLst/>
            <a:ahLst/>
            <a:cxnLst/>
            <a:rect l="l" t="t" r="r" b="b"/>
            <a:pathLst>
              <a:path w="158750">
                <a:moveTo>
                  <a:pt x="0" y="0"/>
                </a:moveTo>
                <a:lnTo>
                  <a:pt x="158495" y="0"/>
                </a:lnTo>
              </a:path>
            </a:pathLst>
          </a:custGeom>
          <a:ln w="9144">
            <a:solidFill>
              <a:srgbClr val="858585"/>
            </a:solidFill>
          </a:ln>
        </p:spPr>
        <p:txBody>
          <a:bodyPr wrap="square" lIns="0" tIns="0" rIns="0" bIns="0" rtlCol="0"/>
          <a:lstStyle/>
          <a:p>
            <a:endParaRPr sz="2560"/>
          </a:p>
        </p:txBody>
      </p:sp>
      <p:sp>
        <p:nvSpPr>
          <p:cNvPr id="98" name="object 98"/>
          <p:cNvSpPr/>
          <p:nvPr/>
        </p:nvSpPr>
        <p:spPr>
          <a:xfrm>
            <a:off x="2263140" y="3346703"/>
            <a:ext cx="157480" cy="0"/>
          </a:xfrm>
          <a:custGeom>
            <a:avLst/>
            <a:gdLst/>
            <a:ahLst/>
            <a:cxnLst/>
            <a:rect l="l" t="t" r="r" b="b"/>
            <a:pathLst>
              <a:path w="157480">
                <a:moveTo>
                  <a:pt x="0" y="0"/>
                </a:moveTo>
                <a:lnTo>
                  <a:pt x="156972" y="0"/>
                </a:lnTo>
              </a:path>
            </a:pathLst>
          </a:custGeom>
          <a:ln w="9144">
            <a:solidFill>
              <a:srgbClr val="858585"/>
            </a:solidFill>
          </a:ln>
        </p:spPr>
        <p:txBody>
          <a:bodyPr wrap="square" lIns="0" tIns="0" rIns="0" bIns="0" rtlCol="0"/>
          <a:lstStyle/>
          <a:p>
            <a:endParaRPr sz="2560"/>
          </a:p>
        </p:txBody>
      </p:sp>
      <p:sp>
        <p:nvSpPr>
          <p:cNvPr id="99" name="object 99"/>
          <p:cNvSpPr/>
          <p:nvPr/>
        </p:nvSpPr>
        <p:spPr>
          <a:xfrm>
            <a:off x="2078737" y="3346703"/>
            <a:ext cx="79375" cy="0"/>
          </a:xfrm>
          <a:custGeom>
            <a:avLst/>
            <a:gdLst/>
            <a:ahLst/>
            <a:cxnLst/>
            <a:rect l="l" t="t" r="r" b="b"/>
            <a:pathLst>
              <a:path w="79375">
                <a:moveTo>
                  <a:pt x="0" y="0"/>
                </a:moveTo>
                <a:lnTo>
                  <a:pt x="79248" y="0"/>
                </a:lnTo>
              </a:path>
            </a:pathLst>
          </a:custGeom>
          <a:ln w="9144">
            <a:solidFill>
              <a:srgbClr val="858585"/>
            </a:solidFill>
          </a:ln>
        </p:spPr>
        <p:txBody>
          <a:bodyPr wrap="square" lIns="0" tIns="0" rIns="0" bIns="0" rtlCol="0"/>
          <a:lstStyle/>
          <a:p>
            <a:endParaRPr sz="2560"/>
          </a:p>
        </p:txBody>
      </p:sp>
      <p:sp>
        <p:nvSpPr>
          <p:cNvPr id="100" name="object 100"/>
          <p:cNvSpPr/>
          <p:nvPr/>
        </p:nvSpPr>
        <p:spPr>
          <a:xfrm>
            <a:off x="10411969" y="2926079"/>
            <a:ext cx="78105" cy="0"/>
          </a:xfrm>
          <a:custGeom>
            <a:avLst/>
            <a:gdLst/>
            <a:ahLst/>
            <a:cxnLst/>
            <a:rect l="l" t="t" r="r" b="b"/>
            <a:pathLst>
              <a:path w="78104">
                <a:moveTo>
                  <a:pt x="0" y="0"/>
                </a:moveTo>
                <a:lnTo>
                  <a:pt x="77724" y="0"/>
                </a:lnTo>
              </a:path>
            </a:pathLst>
          </a:custGeom>
          <a:ln w="9144">
            <a:solidFill>
              <a:srgbClr val="858585"/>
            </a:solidFill>
          </a:ln>
        </p:spPr>
        <p:txBody>
          <a:bodyPr wrap="square" lIns="0" tIns="0" rIns="0" bIns="0" rtlCol="0"/>
          <a:lstStyle/>
          <a:p>
            <a:endParaRPr sz="2560"/>
          </a:p>
        </p:txBody>
      </p:sp>
      <p:sp>
        <p:nvSpPr>
          <p:cNvPr id="101" name="object 101"/>
          <p:cNvSpPr/>
          <p:nvPr/>
        </p:nvSpPr>
        <p:spPr>
          <a:xfrm>
            <a:off x="10148316" y="2926079"/>
            <a:ext cx="158750" cy="0"/>
          </a:xfrm>
          <a:custGeom>
            <a:avLst/>
            <a:gdLst/>
            <a:ahLst/>
            <a:cxnLst/>
            <a:rect l="l" t="t" r="r" b="b"/>
            <a:pathLst>
              <a:path w="158750">
                <a:moveTo>
                  <a:pt x="0" y="0"/>
                </a:moveTo>
                <a:lnTo>
                  <a:pt x="158495" y="0"/>
                </a:lnTo>
              </a:path>
            </a:pathLst>
          </a:custGeom>
          <a:ln w="9144">
            <a:solidFill>
              <a:srgbClr val="858585"/>
            </a:solidFill>
          </a:ln>
        </p:spPr>
        <p:txBody>
          <a:bodyPr wrap="square" lIns="0" tIns="0" rIns="0" bIns="0" rtlCol="0"/>
          <a:lstStyle/>
          <a:p>
            <a:endParaRPr sz="2560"/>
          </a:p>
        </p:txBody>
      </p:sp>
      <p:sp>
        <p:nvSpPr>
          <p:cNvPr id="102" name="object 102"/>
          <p:cNvSpPr/>
          <p:nvPr/>
        </p:nvSpPr>
        <p:spPr>
          <a:xfrm>
            <a:off x="9886188" y="2926079"/>
            <a:ext cx="157480" cy="0"/>
          </a:xfrm>
          <a:custGeom>
            <a:avLst/>
            <a:gdLst/>
            <a:ahLst/>
            <a:cxnLst/>
            <a:rect l="l" t="t" r="r" b="b"/>
            <a:pathLst>
              <a:path w="157479">
                <a:moveTo>
                  <a:pt x="0" y="0"/>
                </a:moveTo>
                <a:lnTo>
                  <a:pt x="156971" y="0"/>
                </a:lnTo>
              </a:path>
            </a:pathLst>
          </a:custGeom>
          <a:ln w="9144">
            <a:solidFill>
              <a:srgbClr val="858585"/>
            </a:solidFill>
          </a:ln>
        </p:spPr>
        <p:txBody>
          <a:bodyPr wrap="square" lIns="0" tIns="0" rIns="0" bIns="0" rtlCol="0"/>
          <a:lstStyle/>
          <a:p>
            <a:endParaRPr sz="2560"/>
          </a:p>
        </p:txBody>
      </p:sp>
      <p:sp>
        <p:nvSpPr>
          <p:cNvPr id="103" name="object 103"/>
          <p:cNvSpPr/>
          <p:nvPr/>
        </p:nvSpPr>
        <p:spPr>
          <a:xfrm>
            <a:off x="9622535" y="2926079"/>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104" name="object 104"/>
          <p:cNvSpPr/>
          <p:nvPr/>
        </p:nvSpPr>
        <p:spPr>
          <a:xfrm>
            <a:off x="9360407" y="2926079"/>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105" name="object 105"/>
          <p:cNvSpPr/>
          <p:nvPr/>
        </p:nvSpPr>
        <p:spPr>
          <a:xfrm>
            <a:off x="9096756" y="2926079"/>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106" name="object 106"/>
          <p:cNvSpPr/>
          <p:nvPr/>
        </p:nvSpPr>
        <p:spPr>
          <a:xfrm>
            <a:off x="8834628" y="2926079"/>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107" name="object 107"/>
          <p:cNvSpPr/>
          <p:nvPr/>
        </p:nvSpPr>
        <p:spPr>
          <a:xfrm>
            <a:off x="8570976" y="2926079"/>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108" name="object 108"/>
          <p:cNvSpPr/>
          <p:nvPr/>
        </p:nvSpPr>
        <p:spPr>
          <a:xfrm>
            <a:off x="8308847" y="2926079"/>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109" name="object 109"/>
          <p:cNvSpPr/>
          <p:nvPr/>
        </p:nvSpPr>
        <p:spPr>
          <a:xfrm>
            <a:off x="8045195" y="2926079"/>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110" name="object 110"/>
          <p:cNvSpPr/>
          <p:nvPr/>
        </p:nvSpPr>
        <p:spPr>
          <a:xfrm>
            <a:off x="7783067" y="2926079"/>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111" name="object 111"/>
          <p:cNvSpPr/>
          <p:nvPr/>
        </p:nvSpPr>
        <p:spPr>
          <a:xfrm>
            <a:off x="7519415" y="2926079"/>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112" name="object 112"/>
          <p:cNvSpPr/>
          <p:nvPr/>
        </p:nvSpPr>
        <p:spPr>
          <a:xfrm>
            <a:off x="7257288" y="2926079"/>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113" name="object 113"/>
          <p:cNvSpPr/>
          <p:nvPr/>
        </p:nvSpPr>
        <p:spPr>
          <a:xfrm>
            <a:off x="6993635" y="2926079"/>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114" name="object 114"/>
          <p:cNvSpPr/>
          <p:nvPr/>
        </p:nvSpPr>
        <p:spPr>
          <a:xfrm>
            <a:off x="6731508" y="2926079"/>
            <a:ext cx="157480" cy="0"/>
          </a:xfrm>
          <a:custGeom>
            <a:avLst/>
            <a:gdLst/>
            <a:ahLst/>
            <a:cxnLst/>
            <a:rect l="l" t="t" r="r" b="b"/>
            <a:pathLst>
              <a:path w="157479">
                <a:moveTo>
                  <a:pt x="0" y="0"/>
                </a:moveTo>
                <a:lnTo>
                  <a:pt x="156971" y="0"/>
                </a:lnTo>
              </a:path>
            </a:pathLst>
          </a:custGeom>
          <a:ln w="9144">
            <a:solidFill>
              <a:srgbClr val="858585"/>
            </a:solidFill>
          </a:ln>
        </p:spPr>
        <p:txBody>
          <a:bodyPr wrap="square" lIns="0" tIns="0" rIns="0" bIns="0" rtlCol="0"/>
          <a:lstStyle/>
          <a:p>
            <a:endParaRPr sz="2560"/>
          </a:p>
        </p:txBody>
      </p:sp>
      <p:sp>
        <p:nvSpPr>
          <p:cNvPr id="115" name="object 115"/>
          <p:cNvSpPr/>
          <p:nvPr/>
        </p:nvSpPr>
        <p:spPr>
          <a:xfrm>
            <a:off x="6467855" y="2926079"/>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116" name="object 116"/>
          <p:cNvSpPr/>
          <p:nvPr/>
        </p:nvSpPr>
        <p:spPr>
          <a:xfrm>
            <a:off x="6205728" y="2926079"/>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117" name="object 117"/>
          <p:cNvSpPr/>
          <p:nvPr/>
        </p:nvSpPr>
        <p:spPr>
          <a:xfrm>
            <a:off x="5942076" y="2926079"/>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118" name="object 118"/>
          <p:cNvSpPr/>
          <p:nvPr/>
        </p:nvSpPr>
        <p:spPr>
          <a:xfrm>
            <a:off x="5679947" y="2926079"/>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119" name="object 119"/>
          <p:cNvSpPr/>
          <p:nvPr/>
        </p:nvSpPr>
        <p:spPr>
          <a:xfrm>
            <a:off x="5416296" y="2926079"/>
            <a:ext cx="158750" cy="0"/>
          </a:xfrm>
          <a:custGeom>
            <a:avLst/>
            <a:gdLst/>
            <a:ahLst/>
            <a:cxnLst/>
            <a:rect l="l" t="t" r="r" b="b"/>
            <a:pathLst>
              <a:path w="158750">
                <a:moveTo>
                  <a:pt x="0" y="0"/>
                </a:moveTo>
                <a:lnTo>
                  <a:pt x="158495" y="0"/>
                </a:lnTo>
              </a:path>
            </a:pathLst>
          </a:custGeom>
          <a:ln w="9144">
            <a:solidFill>
              <a:srgbClr val="858585"/>
            </a:solidFill>
          </a:ln>
        </p:spPr>
        <p:txBody>
          <a:bodyPr wrap="square" lIns="0" tIns="0" rIns="0" bIns="0" rtlCol="0"/>
          <a:lstStyle/>
          <a:p>
            <a:endParaRPr sz="2560"/>
          </a:p>
        </p:txBody>
      </p:sp>
      <p:sp>
        <p:nvSpPr>
          <p:cNvPr id="120" name="object 120"/>
          <p:cNvSpPr/>
          <p:nvPr/>
        </p:nvSpPr>
        <p:spPr>
          <a:xfrm>
            <a:off x="5154167" y="2926079"/>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121" name="object 121"/>
          <p:cNvSpPr/>
          <p:nvPr/>
        </p:nvSpPr>
        <p:spPr>
          <a:xfrm>
            <a:off x="4892040" y="2926079"/>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122" name="object 122"/>
          <p:cNvSpPr/>
          <p:nvPr/>
        </p:nvSpPr>
        <p:spPr>
          <a:xfrm>
            <a:off x="4628388" y="2926079"/>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123" name="object 123"/>
          <p:cNvSpPr/>
          <p:nvPr/>
        </p:nvSpPr>
        <p:spPr>
          <a:xfrm>
            <a:off x="4366260" y="2926079"/>
            <a:ext cx="157480" cy="0"/>
          </a:xfrm>
          <a:custGeom>
            <a:avLst/>
            <a:gdLst/>
            <a:ahLst/>
            <a:cxnLst/>
            <a:rect l="l" t="t" r="r" b="b"/>
            <a:pathLst>
              <a:path w="157480">
                <a:moveTo>
                  <a:pt x="0" y="0"/>
                </a:moveTo>
                <a:lnTo>
                  <a:pt x="156971" y="0"/>
                </a:lnTo>
              </a:path>
            </a:pathLst>
          </a:custGeom>
          <a:ln w="9144">
            <a:solidFill>
              <a:srgbClr val="858585"/>
            </a:solidFill>
          </a:ln>
        </p:spPr>
        <p:txBody>
          <a:bodyPr wrap="square" lIns="0" tIns="0" rIns="0" bIns="0" rtlCol="0"/>
          <a:lstStyle/>
          <a:p>
            <a:endParaRPr sz="2560"/>
          </a:p>
        </p:txBody>
      </p:sp>
      <p:sp>
        <p:nvSpPr>
          <p:cNvPr id="124" name="object 124"/>
          <p:cNvSpPr/>
          <p:nvPr/>
        </p:nvSpPr>
        <p:spPr>
          <a:xfrm>
            <a:off x="4102607" y="2926079"/>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125" name="object 125"/>
          <p:cNvSpPr/>
          <p:nvPr/>
        </p:nvSpPr>
        <p:spPr>
          <a:xfrm>
            <a:off x="3840479" y="2926079"/>
            <a:ext cx="157480" cy="0"/>
          </a:xfrm>
          <a:custGeom>
            <a:avLst/>
            <a:gdLst/>
            <a:ahLst/>
            <a:cxnLst/>
            <a:rect l="l" t="t" r="r" b="b"/>
            <a:pathLst>
              <a:path w="157480">
                <a:moveTo>
                  <a:pt x="0" y="0"/>
                </a:moveTo>
                <a:lnTo>
                  <a:pt x="156971" y="0"/>
                </a:lnTo>
              </a:path>
            </a:pathLst>
          </a:custGeom>
          <a:ln w="9144">
            <a:solidFill>
              <a:srgbClr val="858585"/>
            </a:solidFill>
          </a:ln>
        </p:spPr>
        <p:txBody>
          <a:bodyPr wrap="square" lIns="0" tIns="0" rIns="0" bIns="0" rtlCol="0"/>
          <a:lstStyle/>
          <a:p>
            <a:endParaRPr sz="2560"/>
          </a:p>
        </p:txBody>
      </p:sp>
      <p:sp>
        <p:nvSpPr>
          <p:cNvPr id="126" name="object 126"/>
          <p:cNvSpPr/>
          <p:nvPr/>
        </p:nvSpPr>
        <p:spPr>
          <a:xfrm>
            <a:off x="3576827" y="2926079"/>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127" name="object 127"/>
          <p:cNvSpPr/>
          <p:nvPr/>
        </p:nvSpPr>
        <p:spPr>
          <a:xfrm>
            <a:off x="3314700" y="2926079"/>
            <a:ext cx="157480" cy="0"/>
          </a:xfrm>
          <a:custGeom>
            <a:avLst/>
            <a:gdLst/>
            <a:ahLst/>
            <a:cxnLst/>
            <a:rect l="l" t="t" r="r" b="b"/>
            <a:pathLst>
              <a:path w="157480">
                <a:moveTo>
                  <a:pt x="0" y="0"/>
                </a:moveTo>
                <a:lnTo>
                  <a:pt x="156972" y="0"/>
                </a:lnTo>
              </a:path>
            </a:pathLst>
          </a:custGeom>
          <a:ln w="9144">
            <a:solidFill>
              <a:srgbClr val="858585"/>
            </a:solidFill>
          </a:ln>
        </p:spPr>
        <p:txBody>
          <a:bodyPr wrap="square" lIns="0" tIns="0" rIns="0" bIns="0" rtlCol="0"/>
          <a:lstStyle/>
          <a:p>
            <a:endParaRPr sz="2560"/>
          </a:p>
        </p:txBody>
      </p:sp>
      <p:sp>
        <p:nvSpPr>
          <p:cNvPr id="128" name="object 128"/>
          <p:cNvSpPr/>
          <p:nvPr/>
        </p:nvSpPr>
        <p:spPr>
          <a:xfrm>
            <a:off x="3051047" y="2926079"/>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129" name="object 129"/>
          <p:cNvSpPr/>
          <p:nvPr/>
        </p:nvSpPr>
        <p:spPr>
          <a:xfrm>
            <a:off x="2788919" y="2926079"/>
            <a:ext cx="157480" cy="0"/>
          </a:xfrm>
          <a:custGeom>
            <a:avLst/>
            <a:gdLst/>
            <a:ahLst/>
            <a:cxnLst/>
            <a:rect l="l" t="t" r="r" b="b"/>
            <a:pathLst>
              <a:path w="157480">
                <a:moveTo>
                  <a:pt x="0" y="0"/>
                </a:moveTo>
                <a:lnTo>
                  <a:pt x="156972" y="0"/>
                </a:lnTo>
              </a:path>
            </a:pathLst>
          </a:custGeom>
          <a:ln w="9144">
            <a:solidFill>
              <a:srgbClr val="858585"/>
            </a:solidFill>
          </a:ln>
        </p:spPr>
        <p:txBody>
          <a:bodyPr wrap="square" lIns="0" tIns="0" rIns="0" bIns="0" rtlCol="0"/>
          <a:lstStyle/>
          <a:p>
            <a:endParaRPr sz="2560"/>
          </a:p>
        </p:txBody>
      </p:sp>
      <p:sp>
        <p:nvSpPr>
          <p:cNvPr id="130" name="object 130"/>
          <p:cNvSpPr/>
          <p:nvPr/>
        </p:nvSpPr>
        <p:spPr>
          <a:xfrm>
            <a:off x="2525267" y="2926079"/>
            <a:ext cx="158750" cy="0"/>
          </a:xfrm>
          <a:custGeom>
            <a:avLst/>
            <a:gdLst/>
            <a:ahLst/>
            <a:cxnLst/>
            <a:rect l="l" t="t" r="r" b="b"/>
            <a:pathLst>
              <a:path w="158750">
                <a:moveTo>
                  <a:pt x="0" y="0"/>
                </a:moveTo>
                <a:lnTo>
                  <a:pt x="158495" y="0"/>
                </a:lnTo>
              </a:path>
            </a:pathLst>
          </a:custGeom>
          <a:ln w="9144">
            <a:solidFill>
              <a:srgbClr val="858585"/>
            </a:solidFill>
          </a:ln>
        </p:spPr>
        <p:txBody>
          <a:bodyPr wrap="square" lIns="0" tIns="0" rIns="0" bIns="0" rtlCol="0"/>
          <a:lstStyle/>
          <a:p>
            <a:endParaRPr sz="2560"/>
          </a:p>
        </p:txBody>
      </p:sp>
      <p:sp>
        <p:nvSpPr>
          <p:cNvPr id="131" name="object 131"/>
          <p:cNvSpPr/>
          <p:nvPr/>
        </p:nvSpPr>
        <p:spPr>
          <a:xfrm>
            <a:off x="2263140" y="2926079"/>
            <a:ext cx="157480" cy="0"/>
          </a:xfrm>
          <a:custGeom>
            <a:avLst/>
            <a:gdLst/>
            <a:ahLst/>
            <a:cxnLst/>
            <a:rect l="l" t="t" r="r" b="b"/>
            <a:pathLst>
              <a:path w="157480">
                <a:moveTo>
                  <a:pt x="0" y="0"/>
                </a:moveTo>
                <a:lnTo>
                  <a:pt x="156972" y="0"/>
                </a:lnTo>
              </a:path>
            </a:pathLst>
          </a:custGeom>
          <a:ln w="9144">
            <a:solidFill>
              <a:srgbClr val="858585"/>
            </a:solidFill>
          </a:ln>
        </p:spPr>
        <p:txBody>
          <a:bodyPr wrap="square" lIns="0" tIns="0" rIns="0" bIns="0" rtlCol="0"/>
          <a:lstStyle/>
          <a:p>
            <a:endParaRPr sz="2560"/>
          </a:p>
        </p:txBody>
      </p:sp>
      <p:sp>
        <p:nvSpPr>
          <p:cNvPr id="132" name="object 132"/>
          <p:cNvSpPr/>
          <p:nvPr/>
        </p:nvSpPr>
        <p:spPr>
          <a:xfrm>
            <a:off x="2078737" y="2926079"/>
            <a:ext cx="79375" cy="0"/>
          </a:xfrm>
          <a:custGeom>
            <a:avLst/>
            <a:gdLst/>
            <a:ahLst/>
            <a:cxnLst/>
            <a:rect l="l" t="t" r="r" b="b"/>
            <a:pathLst>
              <a:path w="79375">
                <a:moveTo>
                  <a:pt x="0" y="0"/>
                </a:moveTo>
                <a:lnTo>
                  <a:pt x="79248" y="0"/>
                </a:lnTo>
              </a:path>
            </a:pathLst>
          </a:custGeom>
          <a:ln w="9144">
            <a:solidFill>
              <a:srgbClr val="858585"/>
            </a:solidFill>
          </a:ln>
        </p:spPr>
        <p:txBody>
          <a:bodyPr wrap="square" lIns="0" tIns="0" rIns="0" bIns="0" rtlCol="0"/>
          <a:lstStyle/>
          <a:p>
            <a:endParaRPr sz="2560"/>
          </a:p>
        </p:txBody>
      </p:sp>
      <p:sp>
        <p:nvSpPr>
          <p:cNvPr id="133" name="object 133"/>
          <p:cNvSpPr/>
          <p:nvPr/>
        </p:nvSpPr>
        <p:spPr>
          <a:xfrm>
            <a:off x="10411969" y="2505455"/>
            <a:ext cx="78105" cy="0"/>
          </a:xfrm>
          <a:custGeom>
            <a:avLst/>
            <a:gdLst/>
            <a:ahLst/>
            <a:cxnLst/>
            <a:rect l="l" t="t" r="r" b="b"/>
            <a:pathLst>
              <a:path w="78104">
                <a:moveTo>
                  <a:pt x="0" y="0"/>
                </a:moveTo>
                <a:lnTo>
                  <a:pt x="77724" y="0"/>
                </a:lnTo>
              </a:path>
            </a:pathLst>
          </a:custGeom>
          <a:ln w="9144">
            <a:solidFill>
              <a:srgbClr val="858585"/>
            </a:solidFill>
          </a:ln>
        </p:spPr>
        <p:txBody>
          <a:bodyPr wrap="square" lIns="0" tIns="0" rIns="0" bIns="0" rtlCol="0"/>
          <a:lstStyle/>
          <a:p>
            <a:endParaRPr sz="2560"/>
          </a:p>
        </p:txBody>
      </p:sp>
      <p:sp>
        <p:nvSpPr>
          <p:cNvPr id="134" name="object 134"/>
          <p:cNvSpPr/>
          <p:nvPr/>
        </p:nvSpPr>
        <p:spPr>
          <a:xfrm>
            <a:off x="10148316" y="2505455"/>
            <a:ext cx="158750" cy="0"/>
          </a:xfrm>
          <a:custGeom>
            <a:avLst/>
            <a:gdLst/>
            <a:ahLst/>
            <a:cxnLst/>
            <a:rect l="l" t="t" r="r" b="b"/>
            <a:pathLst>
              <a:path w="158750">
                <a:moveTo>
                  <a:pt x="0" y="0"/>
                </a:moveTo>
                <a:lnTo>
                  <a:pt x="158495" y="0"/>
                </a:lnTo>
              </a:path>
            </a:pathLst>
          </a:custGeom>
          <a:ln w="9144">
            <a:solidFill>
              <a:srgbClr val="858585"/>
            </a:solidFill>
          </a:ln>
        </p:spPr>
        <p:txBody>
          <a:bodyPr wrap="square" lIns="0" tIns="0" rIns="0" bIns="0" rtlCol="0"/>
          <a:lstStyle/>
          <a:p>
            <a:endParaRPr sz="2560"/>
          </a:p>
        </p:txBody>
      </p:sp>
      <p:sp>
        <p:nvSpPr>
          <p:cNvPr id="135" name="object 135"/>
          <p:cNvSpPr/>
          <p:nvPr/>
        </p:nvSpPr>
        <p:spPr>
          <a:xfrm>
            <a:off x="9886188" y="2505455"/>
            <a:ext cx="157480" cy="0"/>
          </a:xfrm>
          <a:custGeom>
            <a:avLst/>
            <a:gdLst/>
            <a:ahLst/>
            <a:cxnLst/>
            <a:rect l="l" t="t" r="r" b="b"/>
            <a:pathLst>
              <a:path w="157479">
                <a:moveTo>
                  <a:pt x="0" y="0"/>
                </a:moveTo>
                <a:lnTo>
                  <a:pt x="156971" y="0"/>
                </a:lnTo>
              </a:path>
            </a:pathLst>
          </a:custGeom>
          <a:ln w="9144">
            <a:solidFill>
              <a:srgbClr val="858585"/>
            </a:solidFill>
          </a:ln>
        </p:spPr>
        <p:txBody>
          <a:bodyPr wrap="square" lIns="0" tIns="0" rIns="0" bIns="0" rtlCol="0"/>
          <a:lstStyle/>
          <a:p>
            <a:endParaRPr sz="2560"/>
          </a:p>
        </p:txBody>
      </p:sp>
      <p:sp>
        <p:nvSpPr>
          <p:cNvPr id="136" name="object 136"/>
          <p:cNvSpPr/>
          <p:nvPr/>
        </p:nvSpPr>
        <p:spPr>
          <a:xfrm>
            <a:off x="9622535" y="2505455"/>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137" name="object 137"/>
          <p:cNvSpPr/>
          <p:nvPr/>
        </p:nvSpPr>
        <p:spPr>
          <a:xfrm>
            <a:off x="9360407" y="2505455"/>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138" name="object 138"/>
          <p:cNvSpPr/>
          <p:nvPr/>
        </p:nvSpPr>
        <p:spPr>
          <a:xfrm>
            <a:off x="9096756" y="2505455"/>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139" name="object 139"/>
          <p:cNvSpPr/>
          <p:nvPr/>
        </p:nvSpPr>
        <p:spPr>
          <a:xfrm>
            <a:off x="8834628" y="2505455"/>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140" name="object 140"/>
          <p:cNvSpPr/>
          <p:nvPr/>
        </p:nvSpPr>
        <p:spPr>
          <a:xfrm>
            <a:off x="8570976" y="2505455"/>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141" name="object 141"/>
          <p:cNvSpPr/>
          <p:nvPr/>
        </p:nvSpPr>
        <p:spPr>
          <a:xfrm>
            <a:off x="8308847" y="2505455"/>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142" name="object 142"/>
          <p:cNvSpPr/>
          <p:nvPr/>
        </p:nvSpPr>
        <p:spPr>
          <a:xfrm>
            <a:off x="8045195" y="2505455"/>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143" name="object 143"/>
          <p:cNvSpPr/>
          <p:nvPr/>
        </p:nvSpPr>
        <p:spPr>
          <a:xfrm>
            <a:off x="7783067" y="2505455"/>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144" name="object 144"/>
          <p:cNvSpPr/>
          <p:nvPr/>
        </p:nvSpPr>
        <p:spPr>
          <a:xfrm>
            <a:off x="7519415" y="2505455"/>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145" name="object 145"/>
          <p:cNvSpPr/>
          <p:nvPr/>
        </p:nvSpPr>
        <p:spPr>
          <a:xfrm>
            <a:off x="7257288" y="2505455"/>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146" name="object 146"/>
          <p:cNvSpPr/>
          <p:nvPr/>
        </p:nvSpPr>
        <p:spPr>
          <a:xfrm>
            <a:off x="6993635" y="2505455"/>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147" name="object 147"/>
          <p:cNvSpPr/>
          <p:nvPr/>
        </p:nvSpPr>
        <p:spPr>
          <a:xfrm>
            <a:off x="6731508" y="2505455"/>
            <a:ext cx="157480" cy="0"/>
          </a:xfrm>
          <a:custGeom>
            <a:avLst/>
            <a:gdLst/>
            <a:ahLst/>
            <a:cxnLst/>
            <a:rect l="l" t="t" r="r" b="b"/>
            <a:pathLst>
              <a:path w="157479">
                <a:moveTo>
                  <a:pt x="0" y="0"/>
                </a:moveTo>
                <a:lnTo>
                  <a:pt x="156971" y="0"/>
                </a:lnTo>
              </a:path>
            </a:pathLst>
          </a:custGeom>
          <a:ln w="9144">
            <a:solidFill>
              <a:srgbClr val="858585"/>
            </a:solidFill>
          </a:ln>
        </p:spPr>
        <p:txBody>
          <a:bodyPr wrap="square" lIns="0" tIns="0" rIns="0" bIns="0" rtlCol="0"/>
          <a:lstStyle/>
          <a:p>
            <a:endParaRPr sz="2560"/>
          </a:p>
        </p:txBody>
      </p:sp>
      <p:sp>
        <p:nvSpPr>
          <p:cNvPr id="148" name="object 148"/>
          <p:cNvSpPr/>
          <p:nvPr/>
        </p:nvSpPr>
        <p:spPr>
          <a:xfrm>
            <a:off x="6467855" y="2505455"/>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149" name="object 149"/>
          <p:cNvSpPr/>
          <p:nvPr/>
        </p:nvSpPr>
        <p:spPr>
          <a:xfrm>
            <a:off x="6205728" y="2505455"/>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150" name="object 150"/>
          <p:cNvSpPr/>
          <p:nvPr/>
        </p:nvSpPr>
        <p:spPr>
          <a:xfrm>
            <a:off x="5942076" y="2505455"/>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151" name="object 151"/>
          <p:cNvSpPr/>
          <p:nvPr/>
        </p:nvSpPr>
        <p:spPr>
          <a:xfrm>
            <a:off x="5679947" y="2505455"/>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152" name="object 152"/>
          <p:cNvSpPr/>
          <p:nvPr/>
        </p:nvSpPr>
        <p:spPr>
          <a:xfrm>
            <a:off x="5416296" y="2505455"/>
            <a:ext cx="158750" cy="0"/>
          </a:xfrm>
          <a:custGeom>
            <a:avLst/>
            <a:gdLst/>
            <a:ahLst/>
            <a:cxnLst/>
            <a:rect l="l" t="t" r="r" b="b"/>
            <a:pathLst>
              <a:path w="158750">
                <a:moveTo>
                  <a:pt x="0" y="0"/>
                </a:moveTo>
                <a:lnTo>
                  <a:pt x="158495" y="0"/>
                </a:lnTo>
              </a:path>
            </a:pathLst>
          </a:custGeom>
          <a:ln w="9144">
            <a:solidFill>
              <a:srgbClr val="858585"/>
            </a:solidFill>
          </a:ln>
        </p:spPr>
        <p:txBody>
          <a:bodyPr wrap="square" lIns="0" tIns="0" rIns="0" bIns="0" rtlCol="0"/>
          <a:lstStyle/>
          <a:p>
            <a:endParaRPr sz="2560"/>
          </a:p>
        </p:txBody>
      </p:sp>
      <p:sp>
        <p:nvSpPr>
          <p:cNvPr id="153" name="object 153"/>
          <p:cNvSpPr/>
          <p:nvPr/>
        </p:nvSpPr>
        <p:spPr>
          <a:xfrm>
            <a:off x="5154167" y="2505455"/>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154" name="object 154"/>
          <p:cNvSpPr/>
          <p:nvPr/>
        </p:nvSpPr>
        <p:spPr>
          <a:xfrm>
            <a:off x="4892040" y="2505455"/>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155" name="object 155"/>
          <p:cNvSpPr/>
          <p:nvPr/>
        </p:nvSpPr>
        <p:spPr>
          <a:xfrm>
            <a:off x="4628388" y="2505455"/>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156" name="object 156"/>
          <p:cNvSpPr/>
          <p:nvPr/>
        </p:nvSpPr>
        <p:spPr>
          <a:xfrm>
            <a:off x="4366260" y="2505455"/>
            <a:ext cx="157480" cy="0"/>
          </a:xfrm>
          <a:custGeom>
            <a:avLst/>
            <a:gdLst/>
            <a:ahLst/>
            <a:cxnLst/>
            <a:rect l="l" t="t" r="r" b="b"/>
            <a:pathLst>
              <a:path w="157480">
                <a:moveTo>
                  <a:pt x="0" y="0"/>
                </a:moveTo>
                <a:lnTo>
                  <a:pt x="156971" y="0"/>
                </a:lnTo>
              </a:path>
            </a:pathLst>
          </a:custGeom>
          <a:ln w="9144">
            <a:solidFill>
              <a:srgbClr val="858585"/>
            </a:solidFill>
          </a:ln>
        </p:spPr>
        <p:txBody>
          <a:bodyPr wrap="square" lIns="0" tIns="0" rIns="0" bIns="0" rtlCol="0"/>
          <a:lstStyle/>
          <a:p>
            <a:endParaRPr sz="2560"/>
          </a:p>
        </p:txBody>
      </p:sp>
      <p:sp>
        <p:nvSpPr>
          <p:cNvPr id="157" name="object 157"/>
          <p:cNvSpPr/>
          <p:nvPr/>
        </p:nvSpPr>
        <p:spPr>
          <a:xfrm>
            <a:off x="4102607" y="2505455"/>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158" name="object 158"/>
          <p:cNvSpPr/>
          <p:nvPr/>
        </p:nvSpPr>
        <p:spPr>
          <a:xfrm>
            <a:off x="3840479" y="2505455"/>
            <a:ext cx="157480" cy="0"/>
          </a:xfrm>
          <a:custGeom>
            <a:avLst/>
            <a:gdLst/>
            <a:ahLst/>
            <a:cxnLst/>
            <a:rect l="l" t="t" r="r" b="b"/>
            <a:pathLst>
              <a:path w="157480">
                <a:moveTo>
                  <a:pt x="0" y="0"/>
                </a:moveTo>
                <a:lnTo>
                  <a:pt x="156971" y="0"/>
                </a:lnTo>
              </a:path>
            </a:pathLst>
          </a:custGeom>
          <a:ln w="9144">
            <a:solidFill>
              <a:srgbClr val="858585"/>
            </a:solidFill>
          </a:ln>
        </p:spPr>
        <p:txBody>
          <a:bodyPr wrap="square" lIns="0" tIns="0" rIns="0" bIns="0" rtlCol="0"/>
          <a:lstStyle/>
          <a:p>
            <a:endParaRPr sz="2560"/>
          </a:p>
        </p:txBody>
      </p:sp>
      <p:sp>
        <p:nvSpPr>
          <p:cNvPr id="159" name="object 159"/>
          <p:cNvSpPr/>
          <p:nvPr/>
        </p:nvSpPr>
        <p:spPr>
          <a:xfrm>
            <a:off x="3576827" y="2505455"/>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160" name="object 160"/>
          <p:cNvSpPr/>
          <p:nvPr/>
        </p:nvSpPr>
        <p:spPr>
          <a:xfrm>
            <a:off x="3314700" y="2505455"/>
            <a:ext cx="157480" cy="0"/>
          </a:xfrm>
          <a:custGeom>
            <a:avLst/>
            <a:gdLst/>
            <a:ahLst/>
            <a:cxnLst/>
            <a:rect l="l" t="t" r="r" b="b"/>
            <a:pathLst>
              <a:path w="157480">
                <a:moveTo>
                  <a:pt x="0" y="0"/>
                </a:moveTo>
                <a:lnTo>
                  <a:pt x="156972" y="0"/>
                </a:lnTo>
              </a:path>
            </a:pathLst>
          </a:custGeom>
          <a:ln w="9144">
            <a:solidFill>
              <a:srgbClr val="858585"/>
            </a:solidFill>
          </a:ln>
        </p:spPr>
        <p:txBody>
          <a:bodyPr wrap="square" lIns="0" tIns="0" rIns="0" bIns="0" rtlCol="0"/>
          <a:lstStyle/>
          <a:p>
            <a:endParaRPr sz="2560"/>
          </a:p>
        </p:txBody>
      </p:sp>
      <p:sp>
        <p:nvSpPr>
          <p:cNvPr id="161" name="object 161"/>
          <p:cNvSpPr/>
          <p:nvPr/>
        </p:nvSpPr>
        <p:spPr>
          <a:xfrm>
            <a:off x="3051047" y="2505455"/>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162" name="object 162"/>
          <p:cNvSpPr/>
          <p:nvPr/>
        </p:nvSpPr>
        <p:spPr>
          <a:xfrm>
            <a:off x="2788919" y="2505455"/>
            <a:ext cx="157480" cy="0"/>
          </a:xfrm>
          <a:custGeom>
            <a:avLst/>
            <a:gdLst/>
            <a:ahLst/>
            <a:cxnLst/>
            <a:rect l="l" t="t" r="r" b="b"/>
            <a:pathLst>
              <a:path w="157480">
                <a:moveTo>
                  <a:pt x="0" y="0"/>
                </a:moveTo>
                <a:lnTo>
                  <a:pt x="156972" y="0"/>
                </a:lnTo>
              </a:path>
            </a:pathLst>
          </a:custGeom>
          <a:ln w="9144">
            <a:solidFill>
              <a:srgbClr val="858585"/>
            </a:solidFill>
          </a:ln>
        </p:spPr>
        <p:txBody>
          <a:bodyPr wrap="square" lIns="0" tIns="0" rIns="0" bIns="0" rtlCol="0"/>
          <a:lstStyle/>
          <a:p>
            <a:endParaRPr sz="2560"/>
          </a:p>
        </p:txBody>
      </p:sp>
      <p:sp>
        <p:nvSpPr>
          <p:cNvPr id="163" name="object 163"/>
          <p:cNvSpPr/>
          <p:nvPr/>
        </p:nvSpPr>
        <p:spPr>
          <a:xfrm>
            <a:off x="2525267" y="2505455"/>
            <a:ext cx="158750" cy="0"/>
          </a:xfrm>
          <a:custGeom>
            <a:avLst/>
            <a:gdLst/>
            <a:ahLst/>
            <a:cxnLst/>
            <a:rect l="l" t="t" r="r" b="b"/>
            <a:pathLst>
              <a:path w="158750">
                <a:moveTo>
                  <a:pt x="0" y="0"/>
                </a:moveTo>
                <a:lnTo>
                  <a:pt x="158495" y="0"/>
                </a:lnTo>
              </a:path>
            </a:pathLst>
          </a:custGeom>
          <a:ln w="9144">
            <a:solidFill>
              <a:srgbClr val="858585"/>
            </a:solidFill>
          </a:ln>
        </p:spPr>
        <p:txBody>
          <a:bodyPr wrap="square" lIns="0" tIns="0" rIns="0" bIns="0" rtlCol="0"/>
          <a:lstStyle/>
          <a:p>
            <a:endParaRPr sz="2560"/>
          </a:p>
        </p:txBody>
      </p:sp>
      <p:sp>
        <p:nvSpPr>
          <p:cNvPr id="164" name="object 164"/>
          <p:cNvSpPr/>
          <p:nvPr/>
        </p:nvSpPr>
        <p:spPr>
          <a:xfrm>
            <a:off x="2263140" y="2505455"/>
            <a:ext cx="157480" cy="0"/>
          </a:xfrm>
          <a:custGeom>
            <a:avLst/>
            <a:gdLst/>
            <a:ahLst/>
            <a:cxnLst/>
            <a:rect l="l" t="t" r="r" b="b"/>
            <a:pathLst>
              <a:path w="157480">
                <a:moveTo>
                  <a:pt x="0" y="0"/>
                </a:moveTo>
                <a:lnTo>
                  <a:pt x="156972" y="0"/>
                </a:lnTo>
              </a:path>
            </a:pathLst>
          </a:custGeom>
          <a:ln w="9144">
            <a:solidFill>
              <a:srgbClr val="858585"/>
            </a:solidFill>
          </a:ln>
        </p:spPr>
        <p:txBody>
          <a:bodyPr wrap="square" lIns="0" tIns="0" rIns="0" bIns="0" rtlCol="0"/>
          <a:lstStyle/>
          <a:p>
            <a:endParaRPr sz="2560"/>
          </a:p>
        </p:txBody>
      </p:sp>
      <p:sp>
        <p:nvSpPr>
          <p:cNvPr id="165" name="object 165"/>
          <p:cNvSpPr/>
          <p:nvPr/>
        </p:nvSpPr>
        <p:spPr>
          <a:xfrm>
            <a:off x="2078737" y="2505455"/>
            <a:ext cx="79375" cy="0"/>
          </a:xfrm>
          <a:custGeom>
            <a:avLst/>
            <a:gdLst/>
            <a:ahLst/>
            <a:cxnLst/>
            <a:rect l="l" t="t" r="r" b="b"/>
            <a:pathLst>
              <a:path w="79375">
                <a:moveTo>
                  <a:pt x="0" y="0"/>
                </a:moveTo>
                <a:lnTo>
                  <a:pt x="79248" y="0"/>
                </a:lnTo>
              </a:path>
            </a:pathLst>
          </a:custGeom>
          <a:ln w="9144">
            <a:solidFill>
              <a:srgbClr val="858585"/>
            </a:solidFill>
          </a:ln>
        </p:spPr>
        <p:txBody>
          <a:bodyPr wrap="square" lIns="0" tIns="0" rIns="0" bIns="0" rtlCol="0"/>
          <a:lstStyle/>
          <a:p>
            <a:endParaRPr sz="2560"/>
          </a:p>
        </p:txBody>
      </p:sp>
      <p:sp>
        <p:nvSpPr>
          <p:cNvPr id="166" name="object 166"/>
          <p:cNvSpPr/>
          <p:nvPr/>
        </p:nvSpPr>
        <p:spPr>
          <a:xfrm>
            <a:off x="10411969" y="2084832"/>
            <a:ext cx="78105" cy="0"/>
          </a:xfrm>
          <a:custGeom>
            <a:avLst/>
            <a:gdLst/>
            <a:ahLst/>
            <a:cxnLst/>
            <a:rect l="l" t="t" r="r" b="b"/>
            <a:pathLst>
              <a:path w="78104">
                <a:moveTo>
                  <a:pt x="0" y="0"/>
                </a:moveTo>
                <a:lnTo>
                  <a:pt x="77724" y="0"/>
                </a:lnTo>
              </a:path>
            </a:pathLst>
          </a:custGeom>
          <a:ln w="9144">
            <a:solidFill>
              <a:srgbClr val="858585"/>
            </a:solidFill>
          </a:ln>
        </p:spPr>
        <p:txBody>
          <a:bodyPr wrap="square" lIns="0" tIns="0" rIns="0" bIns="0" rtlCol="0"/>
          <a:lstStyle/>
          <a:p>
            <a:endParaRPr sz="2560"/>
          </a:p>
        </p:txBody>
      </p:sp>
      <p:sp>
        <p:nvSpPr>
          <p:cNvPr id="167" name="object 167"/>
          <p:cNvSpPr/>
          <p:nvPr/>
        </p:nvSpPr>
        <p:spPr>
          <a:xfrm>
            <a:off x="10148316" y="2084832"/>
            <a:ext cx="158750" cy="0"/>
          </a:xfrm>
          <a:custGeom>
            <a:avLst/>
            <a:gdLst/>
            <a:ahLst/>
            <a:cxnLst/>
            <a:rect l="l" t="t" r="r" b="b"/>
            <a:pathLst>
              <a:path w="158750">
                <a:moveTo>
                  <a:pt x="0" y="0"/>
                </a:moveTo>
                <a:lnTo>
                  <a:pt x="158495" y="0"/>
                </a:lnTo>
              </a:path>
            </a:pathLst>
          </a:custGeom>
          <a:ln w="9144">
            <a:solidFill>
              <a:srgbClr val="858585"/>
            </a:solidFill>
          </a:ln>
        </p:spPr>
        <p:txBody>
          <a:bodyPr wrap="square" lIns="0" tIns="0" rIns="0" bIns="0" rtlCol="0"/>
          <a:lstStyle/>
          <a:p>
            <a:endParaRPr sz="2560"/>
          </a:p>
        </p:txBody>
      </p:sp>
      <p:sp>
        <p:nvSpPr>
          <p:cNvPr id="168" name="object 168"/>
          <p:cNvSpPr/>
          <p:nvPr/>
        </p:nvSpPr>
        <p:spPr>
          <a:xfrm>
            <a:off x="9886188" y="2084832"/>
            <a:ext cx="157480" cy="0"/>
          </a:xfrm>
          <a:custGeom>
            <a:avLst/>
            <a:gdLst/>
            <a:ahLst/>
            <a:cxnLst/>
            <a:rect l="l" t="t" r="r" b="b"/>
            <a:pathLst>
              <a:path w="157479">
                <a:moveTo>
                  <a:pt x="0" y="0"/>
                </a:moveTo>
                <a:lnTo>
                  <a:pt x="156971" y="0"/>
                </a:lnTo>
              </a:path>
            </a:pathLst>
          </a:custGeom>
          <a:ln w="9144">
            <a:solidFill>
              <a:srgbClr val="858585"/>
            </a:solidFill>
          </a:ln>
        </p:spPr>
        <p:txBody>
          <a:bodyPr wrap="square" lIns="0" tIns="0" rIns="0" bIns="0" rtlCol="0"/>
          <a:lstStyle/>
          <a:p>
            <a:endParaRPr sz="2560"/>
          </a:p>
        </p:txBody>
      </p:sp>
      <p:sp>
        <p:nvSpPr>
          <p:cNvPr id="169" name="object 169"/>
          <p:cNvSpPr/>
          <p:nvPr/>
        </p:nvSpPr>
        <p:spPr>
          <a:xfrm>
            <a:off x="9622535" y="2084832"/>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170" name="object 170"/>
          <p:cNvSpPr/>
          <p:nvPr/>
        </p:nvSpPr>
        <p:spPr>
          <a:xfrm>
            <a:off x="9360407" y="2084832"/>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171" name="object 171"/>
          <p:cNvSpPr/>
          <p:nvPr/>
        </p:nvSpPr>
        <p:spPr>
          <a:xfrm>
            <a:off x="9096756" y="2084832"/>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172" name="object 172"/>
          <p:cNvSpPr/>
          <p:nvPr/>
        </p:nvSpPr>
        <p:spPr>
          <a:xfrm>
            <a:off x="8834628" y="2084832"/>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173" name="object 173"/>
          <p:cNvSpPr/>
          <p:nvPr/>
        </p:nvSpPr>
        <p:spPr>
          <a:xfrm>
            <a:off x="8570976" y="2084832"/>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174" name="object 174"/>
          <p:cNvSpPr/>
          <p:nvPr/>
        </p:nvSpPr>
        <p:spPr>
          <a:xfrm>
            <a:off x="8308847" y="2084832"/>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175" name="object 175"/>
          <p:cNvSpPr/>
          <p:nvPr/>
        </p:nvSpPr>
        <p:spPr>
          <a:xfrm>
            <a:off x="8045195" y="2084832"/>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176" name="object 176"/>
          <p:cNvSpPr/>
          <p:nvPr/>
        </p:nvSpPr>
        <p:spPr>
          <a:xfrm>
            <a:off x="7783067" y="2084832"/>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177" name="object 177"/>
          <p:cNvSpPr/>
          <p:nvPr/>
        </p:nvSpPr>
        <p:spPr>
          <a:xfrm>
            <a:off x="7519415" y="2084832"/>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178" name="object 178"/>
          <p:cNvSpPr/>
          <p:nvPr/>
        </p:nvSpPr>
        <p:spPr>
          <a:xfrm>
            <a:off x="7257288" y="2084832"/>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179" name="object 179"/>
          <p:cNvSpPr/>
          <p:nvPr/>
        </p:nvSpPr>
        <p:spPr>
          <a:xfrm>
            <a:off x="6993635" y="2084832"/>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180" name="object 180"/>
          <p:cNvSpPr/>
          <p:nvPr/>
        </p:nvSpPr>
        <p:spPr>
          <a:xfrm>
            <a:off x="6731508" y="2084832"/>
            <a:ext cx="157480" cy="0"/>
          </a:xfrm>
          <a:custGeom>
            <a:avLst/>
            <a:gdLst/>
            <a:ahLst/>
            <a:cxnLst/>
            <a:rect l="l" t="t" r="r" b="b"/>
            <a:pathLst>
              <a:path w="157479">
                <a:moveTo>
                  <a:pt x="0" y="0"/>
                </a:moveTo>
                <a:lnTo>
                  <a:pt x="156971" y="0"/>
                </a:lnTo>
              </a:path>
            </a:pathLst>
          </a:custGeom>
          <a:ln w="9144">
            <a:solidFill>
              <a:srgbClr val="858585"/>
            </a:solidFill>
          </a:ln>
        </p:spPr>
        <p:txBody>
          <a:bodyPr wrap="square" lIns="0" tIns="0" rIns="0" bIns="0" rtlCol="0"/>
          <a:lstStyle/>
          <a:p>
            <a:endParaRPr sz="2560"/>
          </a:p>
        </p:txBody>
      </p:sp>
      <p:sp>
        <p:nvSpPr>
          <p:cNvPr id="181" name="object 181"/>
          <p:cNvSpPr/>
          <p:nvPr/>
        </p:nvSpPr>
        <p:spPr>
          <a:xfrm>
            <a:off x="6467855" y="2084832"/>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182" name="object 182"/>
          <p:cNvSpPr/>
          <p:nvPr/>
        </p:nvSpPr>
        <p:spPr>
          <a:xfrm>
            <a:off x="6205728" y="2084832"/>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183" name="object 183"/>
          <p:cNvSpPr/>
          <p:nvPr/>
        </p:nvSpPr>
        <p:spPr>
          <a:xfrm>
            <a:off x="5942076" y="2084832"/>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184" name="object 184"/>
          <p:cNvSpPr/>
          <p:nvPr/>
        </p:nvSpPr>
        <p:spPr>
          <a:xfrm>
            <a:off x="5679947" y="2084832"/>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185" name="object 185"/>
          <p:cNvSpPr/>
          <p:nvPr/>
        </p:nvSpPr>
        <p:spPr>
          <a:xfrm>
            <a:off x="5416296" y="2084832"/>
            <a:ext cx="158750" cy="0"/>
          </a:xfrm>
          <a:custGeom>
            <a:avLst/>
            <a:gdLst/>
            <a:ahLst/>
            <a:cxnLst/>
            <a:rect l="l" t="t" r="r" b="b"/>
            <a:pathLst>
              <a:path w="158750">
                <a:moveTo>
                  <a:pt x="0" y="0"/>
                </a:moveTo>
                <a:lnTo>
                  <a:pt x="158495" y="0"/>
                </a:lnTo>
              </a:path>
            </a:pathLst>
          </a:custGeom>
          <a:ln w="9144">
            <a:solidFill>
              <a:srgbClr val="858585"/>
            </a:solidFill>
          </a:ln>
        </p:spPr>
        <p:txBody>
          <a:bodyPr wrap="square" lIns="0" tIns="0" rIns="0" bIns="0" rtlCol="0"/>
          <a:lstStyle/>
          <a:p>
            <a:endParaRPr sz="2560"/>
          </a:p>
        </p:txBody>
      </p:sp>
      <p:sp>
        <p:nvSpPr>
          <p:cNvPr id="186" name="object 186"/>
          <p:cNvSpPr/>
          <p:nvPr/>
        </p:nvSpPr>
        <p:spPr>
          <a:xfrm>
            <a:off x="5154167" y="2084832"/>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187" name="object 187"/>
          <p:cNvSpPr/>
          <p:nvPr/>
        </p:nvSpPr>
        <p:spPr>
          <a:xfrm>
            <a:off x="4892040" y="2084832"/>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188" name="object 188"/>
          <p:cNvSpPr/>
          <p:nvPr/>
        </p:nvSpPr>
        <p:spPr>
          <a:xfrm>
            <a:off x="4628388" y="2084832"/>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189" name="object 189"/>
          <p:cNvSpPr/>
          <p:nvPr/>
        </p:nvSpPr>
        <p:spPr>
          <a:xfrm>
            <a:off x="4366260" y="2084832"/>
            <a:ext cx="157480" cy="0"/>
          </a:xfrm>
          <a:custGeom>
            <a:avLst/>
            <a:gdLst/>
            <a:ahLst/>
            <a:cxnLst/>
            <a:rect l="l" t="t" r="r" b="b"/>
            <a:pathLst>
              <a:path w="157480">
                <a:moveTo>
                  <a:pt x="0" y="0"/>
                </a:moveTo>
                <a:lnTo>
                  <a:pt x="156971" y="0"/>
                </a:lnTo>
              </a:path>
            </a:pathLst>
          </a:custGeom>
          <a:ln w="9144">
            <a:solidFill>
              <a:srgbClr val="858585"/>
            </a:solidFill>
          </a:ln>
        </p:spPr>
        <p:txBody>
          <a:bodyPr wrap="square" lIns="0" tIns="0" rIns="0" bIns="0" rtlCol="0"/>
          <a:lstStyle/>
          <a:p>
            <a:endParaRPr sz="2560"/>
          </a:p>
        </p:txBody>
      </p:sp>
      <p:sp>
        <p:nvSpPr>
          <p:cNvPr id="190" name="object 190"/>
          <p:cNvSpPr/>
          <p:nvPr/>
        </p:nvSpPr>
        <p:spPr>
          <a:xfrm>
            <a:off x="4102607" y="2084832"/>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191" name="object 191"/>
          <p:cNvSpPr/>
          <p:nvPr/>
        </p:nvSpPr>
        <p:spPr>
          <a:xfrm>
            <a:off x="3840479" y="2084832"/>
            <a:ext cx="157480" cy="0"/>
          </a:xfrm>
          <a:custGeom>
            <a:avLst/>
            <a:gdLst/>
            <a:ahLst/>
            <a:cxnLst/>
            <a:rect l="l" t="t" r="r" b="b"/>
            <a:pathLst>
              <a:path w="157480">
                <a:moveTo>
                  <a:pt x="0" y="0"/>
                </a:moveTo>
                <a:lnTo>
                  <a:pt x="156971" y="0"/>
                </a:lnTo>
              </a:path>
            </a:pathLst>
          </a:custGeom>
          <a:ln w="9144">
            <a:solidFill>
              <a:srgbClr val="858585"/>
            </a:solidFill>
          </a:ln>
        </p:spPr>
        <p:txBody>
          <a:bodyPr wrap="square" lIns="0" tIns="0" rIns="0" bIns="0" rtlCol="0"/>
          <a:lstStyle/>
          <a:p>
            <a:endParaRPr sz="2560"/>
          </a:p>
        </p:txBody>
      </p:sp>
      <p:sp>
        <p:nvSpPr>
          <p:cNvPr id="192" name="object 192"/>
          <p:cNvSpPr/>
          <p:nvPr/>
        </p:nvSpPr>
        <p:spPr>
          <a:xfrm>
            <a:off x="3576827" y="2084832"/>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193" name="object 193"/>
          <p:cNvSpPr/>
          <p:nvPr/>
        </p:nvSpPr>
        <p:spPr>
          <a:xfrm>
            <a:off x="3314700" y="2084832"/>
            <a:ext cx="157480" cy="0"/>
          </a:xfrm>
          <a:custGeom>
            <a:avLst/>
            <a:gdLst/>
            <a:ahLst/>
            <a:cxnLst/>
            <a:rect l="l" t="t" r="r" b="b"/>
            <a:pathLst>
              <a:path w="157480">
                <a:moveTo>
                  <a:pt x="0" y="0"/>
                </a:moveTo>
                <a:lnTo>
                  <a:pt x="156972" y="0"/>
                </a:lnTo>
              </a:path>
            </a:pathLst>
          </a:custGeom>
          <a:ln w="9144">
            <a:solidFill>
              <a:srgbClr val="858585"/>
            </a:solidFill>
          </a:ln>
        </p:spPr>
        <p:txBody>
          <a:bodyPr wrap="square" lIns="0" tIns="0" rIns="0" bIns="0" rtlCol="0"/>
          <a:lstStyle/>
          <a:p>
            <a:endParaRPr sz="2560"/>
          </a:p>
        </p:txBody>
      </p:sp>
      <p:sp>
        <p:nvSpPr>
          <p:cNvPr id="194" name="object 194"/>
          <p:cNvSpPr/>
          <p:nvPr/>
        </p:nvSpPr>
        <p:spPr>
          <a:xfrm>
            <a:off x="3051047" y="2084832"/>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195" name="object 195"/>
          <p:cNvSpPr/>
          <p:nvPr/>
        </p:nvSpPr>
        <p:spPr>
          <a:xfrm>
            <a:off x="2788919" y="2084832"/>
            <a:ext cx="157480" cy="0"/>
          </a:xfrm>
          <a:custGeom>
            <a:avLst/>
            <a:gdLst/>
            <a:ahLst/>
            <a:cxnLst/>
            <a:rect l="l" t="t" r="r" b="b"/>
            <a:pathLst>
              <a:path w="157480">
                <a:moveTo>
                  <a:pt x="0" y="0"/>
                </a:moveTo>
                <a:lnTo>
                  <a:pt x="156972" y="0"/>
                </a:lnTo>
              </a:path>
            </a:pathLst>
          </a:custGeom>
          <a:ln w="9144">
            <a:solidFill>
              <a:srgbClr val="858585"/>
            </a:solidFill>
          </a:ln>
        </p:spPr>
        <p:txBody>
          <a:bodyPr wrap="square" lIns="0" tIns="0" rIns="0" bIns="0" rtlCol="0"/>
          <a:lstStyle/>
          <a:p>
            <a:endParaRPr sz="2560"/>
          </a:p>
        </p:txBody>
      </p:sp>
      <p:sp>
        <p:nvSpPr>
          <p:cNvPr id="196" name="object 196"/>
          <p:cNvSpPr/>
          <p:nvPr/>
        </p:nvSpPr>
        <p:spPr>
          <a:xfrm>
            <a:off x="2525267" y="2084832"/>
            <a:ext cx="158750" cy="0"/>
          </a:xfrm>
          <a:custGeom>
            <a:avLst/>
            <a:gdLst/>
            <a:ahLst/>
            <a:cxnLst/>
            <a:rect l="l" t="t" r="r" b="b"/>
            <a:pathLst>
              <a:path w="158750">
                <a:moveTo>
                  <a:pt x="0" y="0"/>
                </a:moveTo>
                <a:lnTo>
                  <a:pt x="158495" y="0"/>
                </a:lnTo>
              </a:path>
            </a:pathLst>
          </a:custGeom>
          <a:ln w="9144">
            <a:solidFill>
              <a:srgbClr val="858585"/>
            </a:solidFill>
          </a:ln>
        </p:spPr>
        <p:txBody>
          <a:bodyPr wrap="square" lIns="0" tIns="0" rIns="0" bIns="0" rtlCol="0"/>
          <a:lstStyle/>
          <a:p>
            <a:endParaRPr sz="2560"/>
          </a:p>
        </p:txBody>
      </p:sp>
      <p:sp>
        <p:nvSpPr>
          <p:cNvPr id="197" name="object 197"/>
          <p:cNvSpPr/>
          <p:nvPr/>
        </p:nvSpPr>
        <p:spPr>
          <a:xfrm>
            <a:off x="2263140" y="2084832"/>
            <a:ext cx="157480" cy="0"/>
          </a:xfrm>
          <a:custGeom>
            <a:avLst/>
            <a:gdLst/>
            <a:ahLst/>
            <a:cxnLst/>
            <a:rect l="l" t="t" r="r" b="b"/>
            <a:pathLst>
              <a:path w="157480">
                <a:moveTo>
                  <a:pt x="0" y="0"/>
                </a:moveTo>
                <a:lnTo>
                  <a:pt x="156972" y="0"/>
                </a:lnTo>
              </a:path>
            </a:pathLst>
          </a:custGeom>
          <a:ln w="9144">
            <a:solidFill>
              <a:srgbClr val="858585"/>
            </a:solidFill>
          </a:ln>
        </p:spPr>
        <p:txBody>
          <a:bodyPr wrap="square" lIns="0" tIns="0" rIns="0" bIns="0" rtlCol="0"/>
          <a:lstStyle/>
          <a:p>
            <a:endParaRPr sz="2560"/>
          </a:p>
        </p:txBody>
      </p:sp>
      <p:sp>
        <p:nvSpPr>
          <p:cNvPr id="198" name="object 198"/>
          <p:cNvSpPr/>
          <p:nvPr/>
        </p:nvSpPr>
        <p:spPr>
          <a:xfrm>
            <a:off x="2078737" y="2084832"/>
            <a:ext cx="79375" cy="0"/>
          </a:xfrm>
          <a:custGeom>
            <a:avLst/>
            <a:gdLst/>
            <a:ahLst/>
            <a:cxnLst/>
            <a:rect l="l" t="t" r="r" b="b"/>
            <a:pathLst>
              <a:path w="79375">
                <a:moveTo>
                  <a:pt x="0" y="0"/>
                </a:moveTo>
                <a:lnTo>
                  <a:pt x="79248" y="0"/>
                </a:lnTo>
              </a:path>
            </a:pathLst>
          </a:custGeom>
          <a:ln w="9144">
            <a:solidFill>
              <a:srgbClr val="858585"/>
            </a:solidFill>
          </a:ln>
        </p:spPr>
        <p:txBody>
          <a:bodyPr wrap="square" lIns="0" tIns="0" rIns="0" bIns="0" rtlCol="0"/>
          <a:lstStyle/>
          <a:p>
            <a:endParaRPr sz="2560"/>
          </a:p>
        </p:txBody>
      </p:sp>
      <p:sp>
        <p:nvSpPr>
          <p:cNvPr id="199" name="object 199"/>
          <p:cNvSpPr/>
          <p:nvPr/>
        </p:nvSpPr>
        <p:spPr>
          <a:xfrm>
            <a:off x="10411969" y="1662683"/>
            <a:ext cx="78105" cy="0"/>
          </a:xfrm>
          <a:custGeom>
            <a:avLst/>
            <a:gdLst/>
            <a:ahLst/>
            <a:cxnLst/>
            <a:rect l="l" t="t" r="r" b="b"/>
            <a:pathLst>
              <a:path w="78104">
                <a:moveTo>
                  <a:pt x="0" y="0"/>
                </a:moveTo>
                <a:lnTo>
                  <a:pt x="77724" y="0"/>
                </a:lnTo>
              </a:path>
            </a:pathLst>
          </a:custGeom>
          <a:ln w="9144">
            <a:solidFill>
              <a:srgbClr val="858585"/>
            </a:solidFill>
          </a:ln>
        </p:spPr>
        <p:txBody>
          <a:bodyPr wrap="square" lIns="0" tIns="0" rIns="0" bIns="0" rtlCol="0"/>
          <a:lstStyle/>
          <a:p>
            <a:endParaRPr sz="2560"/>
          </a:p>
        </p:txBody>
      </p:sp>
      <p:sp>
        <p:nvSpPr>
          <p:cNvPr id="200" name="object 200"/>
          <p:cNvSpPr/>
          <p:nvPr/>
        </p:nvSpPr>
        <p:spPr>
          <a:xfrm>
            <a:off x="10148316" y="1662683"/>
            <a:ext cx="158750" cy="0"/>
          </a:xfrm>
          <a:custGeom>
            <a:avLst/>
            <a:gdLst/>
            <a:ahLst/>
            <a:cxnLst/>
            <a:rect l="l" t="t" r="r" b="b"/>
            <a:pathLst>
              <a:path w="158750">
                <a:moveTo>
                  <a:pt x="0" y="0"/>
                </a:moveTo>
                <a:lnTo>
                  <a:pt x="158495" y="0"/>
                </a:lnTo>
              </a:path>
            </a:pathLst>
          </a:custGeom>
          <a:ln w="9144">
            <a:solidFill>
              <a:srgbClr val="858585"/>
            </a:solidFill>
          </a:ln>
        </p:spPr>
        <p:txBody>
          <a:bodyPr wrap="square" lIns="0" tIns="0" rIns="0" bIns="0" rtlCol="0"/>
          <a:lstStyle/>
          <a:p>
            <a:endParaRPr sz="2560"/>
          </a:p>
        </p:txBody>
      </p:sp>
      <p:sp>
        <p:nvSpPr>
          <p:cNvPr id="201" name="object 201"/>
          <p:cNvSpPr/>
          <p:nvPr/>
        </p:nvSpPr>
        <p:spPr>
          <a:xfrm>
            <a:off x="9886188" y="1662683"/>
            <a:ext cx="157480" cy="0"/>
          </a:xfrm>
          <a:custGeom>
            <a:avLst/>
            <a:gdLst/>
            <a:ahLst/>
            <a:cxnLst/>
            <a:rect l="l" t="t" r="r" b="b"/>
            <a:pathLst>
              <a:path w="157479">
                <a:moveTo>
                  <a:pt x="0" y="0"/>
                </a:moveTo>
                <a:lnTo>
                  <a:pt x="156971" y="0"/>
                </a:lnTo>
              </a:path>
            </a:pathLst>
          </a:custGeom>
          <a:ln w="9144">
            <a:solidFill>
              <a:srgbClr val="858585"/>
            </a:solidFill>
          </a:ln>
        </p:spPr>
        <p:txBody>
          <a:bodyPr wrap="square" lIns="0" tIns="0" rIns="0" bIns="0" rtlCol="0"/>
          <a:lstStyle/>
          <a:p>
            <a:endParaRPr sz="2560"/>
          </a:p>
        </p:txBody>
      </p:sp>
      <p:sp>
        <p:nvSpPr>
          <p:cNvPr id="202" name="object 202"/>
          <p:cNvSpPr/>
          <p:nvPr/>
        </p:nvSpPr>
        <p:spPr>
          <a:xfrm>
            <a:off x="9622535" y="1662683"/>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203" name="object 203"/>
          <p:cNvSpPr/>
          <p:nvPr/>
        </p:nvSpPr>
        <p:spPr>
          <a:xfrm>
            <a:off x="9360407" y="1662683"/>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204" name="object 204"/>
          <p:cNvSpPr/>
          <p:nvPr/>
        </p:nvSpPr>
        <p:spPr>
          <a:xfrm>
            <a:off x="9096756" y="1662683"/>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205" name="object 205"/>
          <p:cNvSpPr/>
          <p:nvPr/>
        </p:nvSpPr>
        <p:spPr>
          <a:xfrm>
            <a:off x="8834628" y="1662683"/>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206" name="object 206"/>
          <p:cNvSpPr/>
          <p:nvPr/>
        </p:nvSpPr>
        <p:spPr>
          <a:xfrm>
            <a:off x="8570976" y="1662683"/>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207" name="object 207"/>
          <p:cNvSpPr/>
          <p:nvPr/>
        </p:nvSpPr>
        <p:spPr>
          <a:xfrm>
            <a:off x="8308847" y="1662683"/>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208" name="object 208"/>
          <p:cNvSpPr/>
          <p:nvPr/>
        </p:nvSpPr>
        <p:spPr>
          <a:xfrm>
            <a:off x="8045195" y="1662683"/>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209" name="object 209"/>
          <p:cNvSpPr/>
          <p:nvPr/>
        </p:nvSpPr>
        <p:spPr>
          <a:xfrm>
            <a:off x="7783067" y="1662683"/>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210" name="object 210"/>
          <p:cNvSpPr/>
          <p:nvPr/>
        </p:nvSpPr>
        <p:spPr>
          <a:xfrm>
            <a:off x="7519415" y="1662683"/>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211" name="object 211"/>
          <p:cNvSpPr/>
          <p:nvPr/>
        </p:nvSpPr>
        <p:spPr>
          <a:xfrm>
            <a:off x="7257288" y="1662683"/>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212" name="object 212"/>
          <p:cNvSpPr/>
          <p:nvPr/>
        </p:nvSpPr>
        <p:spPr>
          <a:xfrm>
            <a:off x="6993635" y="1662683"/>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213" name="object 213"/>
          <p:cNvSpPr/>
          <p:nvPr/>
        </p:nvSpPr>
        <p:spPr>
          <a:xfrm>
            <a:off x="6731508" y="1662683"/>
            <a:ext cx="157480" cy="0"/>
          </a:xfrm>
          <a:custGeom>
            <a:avLst/>
            <a:gdLst/>
            <a:ahLst/>
            <a:cxnLst/>
            <a:rect l="l" t="t" r="r" b="b"/>
            <a:pathLst>
              <a:path w="157479">
                <a:moveTo>
                  <a:pt x="0" y="0"/>
                </a:moveTo>
                <a:lnTo>
                  <a:pt x="156971" y="0"/>
                </a:lnTo>
              </a:path>
            </a:pathLst>
          </a:custGeom>
          <a:ln w="9144">
            <a:solidFill>
              <a:srgbClr val="858585"/>
            </a:solidFill>
          </a:ln>
        </p:spPr>
        <p:txBody>
          <a:bodyPr wrap="square" lIns="0" tIns="0" rIns="0" bIns="0" rtlCol="0"/>
          <a:lstStyle/>
          <a:p>
            <a:endParaRPr sz="2560"/>
          </a:p>
        </p:txBody>
      </p:sp>
      <p:sp>
        <p:nvSpPr>
          <p:cNvPr id="214" name="object 214"/>
          <p:cNvSpPr/>
          <p:nvPr/>
        </p:nvSpPr>
        <p:spPr>
          <a:xfrm>
            <a:off x="6467855" y="1662683"/>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215" name="object 215"/>
          <p:cNvSpPr/>
          <p:nvPr/>
        </p:nvSpPr>
        <p:spPr>
          <a:xfrm>
            <a:off x="6205728" y="1662683"/>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216" name="object 216"/>
          <p:cNvSpPr/>
          <p:nvPr/>
        </p:nvSpPr>
        <p:spPr>
          <a:xfrm>
            <a:off x="5942076" y="1662683"/>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217" name="object 217"/>
          <p:cNvSpPr/>
          <p:nvPr/>
        </p:nvSpPr>
        <p:spPr>
          <a:xfrm>
            <a:off x="5679947" y="1662683"/>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218" name="object 218"/>
          <p:cNvSpPr/>
          <p:nvPr/>
        </p:nvSpPr>
        <p:spPr>
          <a:xfrm>
            <a:off x="5416296" y="1662683"/>
            <a:ext cx="158750" cy="0"/>
          </a:xfrm>
          <a:custGeom>
            <a:avLst/>
            <a:gdLst/>
            <a:ahLst/>
            <a:cxnLst/>
            <a:rect l="l" t="t" r="r" b="b"/>
            <a:pathLst>
              <a:path w="158750">
                <a:moveTo>
                  <a:pt x="0" y="0"/>
                </a:moveTo>
                <a:lnTo>
                  <a:pt x="158495" y="0"/>
                </a:lnTo>
              </a:path>
            </a:pathLst>
          </a:custGeom>
          <a:ln w="9144">
            <a:solidFill>
              <a:srgbClr val="858585"/>
            </a:solidFill>
          </a:ln>
        </p:spPr>
        <p:txBody>
          <a:bodyPr wrap="square" lIns="0" tIns="0" rIns="0" bIns="0" rtlCol="0"/>
          <a:lstStyle/>
          <a:p>
            <a:endParaRPr sz="2560"/>
          </a:p>
        </p:txBody>
      </p:sp>
      <p:sp>
        <p:nvSpPr>
          <p:cNvPr id="219" name="object 219"/>
          <p:cNvSpPr/>
          <p:nvPr/>
        </p:nvSpPr>
        <p:spPr>
          <a:xfrm>
            <a:off x="5154167" y="1662683"/>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220" name="object 220"/>
          <p:cNvSpPr/>
          <p:nvPr/>
        </p:nvSpPr>
        <p:spPr>
          <a:xfrm>
            <a:off x="4892040" y="1662683"/>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221" name="object 221"/>
          <p:cNvSpPr/>
          <p:nvPr/>
        </p:nvSpPr>
        <p:spPr>
          <a:xfrm>
            <a:off x="4628388" y="1662683"/>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222" name="object 222"/>
          <p:cNvSpPr/>
          <p:nvPr/>
        </p:nvSpPr>
        <p:spPr>
          <a:xfrm>
            <a:off x="4366260" y="1662683"/>
            <a:ext cx="157480" cy="0"/>
          </a:xfrm>
          <a:custGeom>
            <a:avLst/>
            <a:gdLst/>
            <a:ahLst/>
            <a:cxnLst/>
            <a:rect l="l" t="t" r="r" b="b"/>
            <a:pathLst>
              <a:path w="157480">
                <a:moveTo>
                  <a:pt x="0" y="0"/>
                </a:moveTo>
                <a:lnTo>
                  <a:pt x="156971" y="0"/>
                </a:lnTo>
              </a:path>
            </a:pathLst>
          </a:custGeom>
          <a:ln w="9144">
            <a:solidFill>
              <a:srgbClr val="858585"/>
            </a:solidFill>
          </a:ln>
        </p:spPr>
        <p:txBody>
          <a:bodyPr wrap="square" lIns="0" tIns="0" rIns="0" bIns="0" rtlCol="0"/>
          <a:lstStyle/>
          <a:p>
            <a:endParaRPr sz="2560"/>
          </a:p>
        </p:txBody>
      </p:sp>
      <p:sp>
        <p:nvSpPr>
          <p:cNvPr id="223" name="object 223"/>
          <p:cNvSpPr/>
          <p:nvPr/>
        </p:nvSpPr>
        <p:spPr>
          <a:xfrm>
            <a:off x="4102607" y="1662683"/>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224" name="object 224"/>
          <p:cNvSpPr/>
          <p:nvPr/>
        </p:nvSpPr>
        <p:spPr>
          <a:xfrm>
            <a:off x="3840479" y="1662683"/>
            <a:ext cx="157480" cy="0"/>
          </a:xfrm>
          <a:custGeom>
            <a:avLst/>
            <a:gdLst/>
            <a:ahLst/>
            <a:cxnLst/>
            <a:rect l="l" t="t" r="r" b="b"/>
            <a:pathLst>
              <a:path w="157480">
                <a:moveTo>
                  <a:pt x="0" y="0"/>
                </a:moveTo>
                <a:lnTo>
                  <a:pt x="156971" y="0"/>
                </a:lnTo>
              </a:path>
            </a:pathLst>
          </a:custGeom>
          <a:ln w="9144">
            <a:solidFill>
              <a:srgbClr val="858585"/>
            </a:solidFill>
          </a:ln>
        </p:spPr>
        <p:txBody>
          <a:bodyPr wrap="square" lIns="0" tIns="0" rIns="0" bIns="0" rtlCol="0"/>
          <a:lstStyle/>
          <a:p>
            <a:endParaRPr sz="2560"/>
          </a:p>
        </p:txBody>
      </p:sp>
      <p:sp>
        <p:nvSpPr>
          <p:cNvPr id="225" name="object 225"/>
          <p:cNvSpPr/>
          <p:nvPr/>
        </p:nvSpPr>
        <p:spPr>
          <a:xfrm>
            <a:off x="3576827" y="1662683"/>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226" name="object 226"/>
          <p:cNvSpPr/>
          <p:nvPr/>
        </p:nvSpPr>
        <p:spPr>
          <a:xfrm>
            <a:off x="3314700" y="1662683"/>
            <a:ext cx="157480" cy="0"/>
          </a:xfrm>
          <a:custGeom>
            <a:avLst/>
            <a:gdLst/>
            <a:ahLst/>
            <a:cxnLst/>
            <a:rect l="l" t="t" r="r" b="b"/>
            <a:pathLst>
              <a:path w="157480">
                <a:moveTo>
                  <a:pt x="0" y="0"/>
                </a:moveTo>
                <a:lnTo>
                  <a:pt x="156972" y="0"/>
                </a:lnTo>
              </a:path>
            </a:pathLst>
          </a:custGeom>
          <a:ln w="9144">
            <a:solidFill>
              <a:srgbClr val="858585"/>
            </a:solidFill>
          </a:ln>
        </p:spPr>
        <p:txBody>
          <a:bodyPr wrap="square" lIns="0" tIns="0" rIns="0" bIns="0" rtlCol="0"/>
          <a:lstStyle/>
          <a:p>
            <a:endParaRPr sz="2560"/>
          </a:p>
        </p:txBody>
      </p:sp>
      <p:sp>
        <p:nvSpPr>
          <p:cNvPr id="227" name="object 227"/>
          <p:cNvSpPr/>
          <p:nvPr/>
        </p:nvSpPr>
        <p:spPr>
          <a:xfrm>
            <a:off x="3051047" y="1662683"/>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228" name="object 228"/>
          <p:cNvSpPr/>
          <p:nvPr/>
        </p:nvSpPr>
        <p:spPr>
          <a:xfrm>
            <a:off x="2788919" y="1662683"/>
            <a:ext cx="157480" cy="0"/>
          </a:xfrm>
          <a:custGeom>
            <a:avLst/>
            <a:gdLst/>
            <a:ahLst/>
            <a:cxnLst/>
            <a:rect l="l" t="t" r="r" b="b"/>
            <a:pathLst>
              <a:path w="157480">
                <a:moveTo>
                  <a:pt x="0" y="0"/>
                </a:moveTo>
                <a:lnTo>
                  <a:pt x="156972" y="0"/>
                </a:lnTo>
              </a:path>
            </a:pathLst>
          </a:custGeom>
          <a:ln w="9144">
            <a:solidFill>
              <a:srgbClr val="858585"/>
            </a:solidFill>
          </a:ln>
        </p:spPr>
        <p:txBody>
          <a:bodyPr wrap="square" lIns="0" tIns="0" rIns="0" bIns="0" rtlCol="0"/>
          <a:lstStyle/>
          <a:p>
            <a:endParaRPr sz="2560"/>
          </a:p>
        </p:txBody>
      </p:sp>
      <p:sp>
        <p:nvSpPr>
          <p:cNvPr id="229" name="object 229"/>
          <p:cNvSpPr/>
          <p:nvPr/>
        </p:nvSpPr>
        <p:spPr>
          <a:xfrm>
            <a:off x="2525267" y="1662683"/>
            <a:ext cx="158750" cy="0"/>
          </a:xfrm>
          <a:custGeom>
            <a:avLst/>
            <a:gdLst/>
            <a:ahLst/>
            <a:cxnLst/>
            <a:rect l="l" t="t" r="r" b="b"/>
            <a:pathLst>
              <a:path w="158750">
                <a:moveTo>
                  <a:pt x="0" y="0"/>
                </a:moveTo>
                <a:lnTo>
                  <a:pt x="158495" y="0"/>
                </a:lnTo>
              </a:path>
            </a:pathLst>
          </a:custGeom>
          <a:ln w="9144">
            <a:solidFill>
              <a:srgbClr val="858585"/>
            </a:solidFill>
          </a:ln>
        </p:spPr>
        <p:txBody>
          <a:bodyPr wrap="square" lIns="0" tIns="0" rIns="0" bIns="0" rtlCol="0"/>
          <a:lstStyle/>
          <a:p>
            <a:endParaRPr sz="2560"/>
          </a:p>
        </p:txBody>
      </p:sp>
      <p:sp>
        <p:nvSpPr>
          <p:cNvPr id="230" name="object 230"/>
          <p:cNvSpPr/>
          <p:nvPr/>
        </p:nvSpPr>
        <p:spPr>
          <a:xfrm>
            <a:off x="2263140" y="1662683"/>
            <a:ext cx="157480" cy="0"/>
          </a:xfrm>
          <a:custGeom>
            <a:avLst/>
            <a:gdLst/>
            <a:ahLst/>
            <a:cxnLst/>
            <a:rect l="l" t="t" r="r" b="b"/>
            <a:pathLst>
              <a:path w="157480">
                <a:moveTo>
                  <a:pt x="0" y="0"/>
                </a:moveTo>
                <a:lnTo>
                  <a:pt x="156972" y="0"/>
                </a:lnTo>
              </a:path>
            </a:pathLst>
          </a:custGeom>
          <a:ln w="9144">
            <a:solidFill>
              <a:srgbClr val="858585"/>
            </a:solidFill>
          </a:ln>
        </p:spPr>
        <p:txBody>
          <a:bodyPr wrap="square" lIns="0" tIns="0" rIns="0" bIns="0" rtlCol="0"/>
          <a:lstStyle/>
          <a:p>
            <a:endParaRPr sz="2560"/>
          </a:p>
        </p:txBody>
      </p:sp>
      <p:sp>
        <p:nvSpPr>
          <p:cNvPr id="231" name="object 231"/>
          <p:cNvSpPr/>
          <p:nvPr/>
        </p:nvSpPr>
        <p:spPr>
          <a:xfrm>
            <a:off x="2078737" y="1662683"/>
            <a:ext cx="79375" cy="0"/>
          </a:xfrm>
          <a:custGeom>
            <a:avLst/>
            <a:gdLst/>
            <a:ahLst/>
            <a:cxnLst/>
            <a:rect l="l" t="t" r="r" b="b"/>
            <a:pathLst>
              <a:path w="79375">
                <a:moveTo>
                  <a:pt x="0" y="0"/>
                </a:moveTo>
                <a:lnTo>
                  <a:pt x="79248" y="0"/>
                </a:lnTo>
              </a:path>
            </a:pathLst>
          </a:custGeom>
          <a:ln w="9144">
            <a:solidFill>
              <a:srgbClr val="858585"/>
            </a:solidFill>
          </a:ln>
        </p:spPr>
        <p:txBody>
          <a:bodyPr wrap="square" lIns="0" tIns="0" rIns="0" bIns="0" rtlCol="0"/>
          <a:lstStyle/>
          <a:p>
            <a:endParaRPr sz="2560"/>
          </a:p>
        </p:txBody>
      </p:sp>
      <p:sp>
        <p:nvSpPr>
          <p:cNvPr id="232" name="object 232"/>
          <p:cNvSpPr/>
          <p:nvPr/>
        </p:nvSpPr>
        <p:spPr>
          <a:xfrm>
            <a:off x="10411969" y="1242060"/>
            <a:ext cx="78105" cy="0"/>
          </a:xfrm>
          <a:custGeom>
            <a:avLst/>
            <a:gdLst/>
            <a:ahLst/>
            <a:cxnLst/>
            <a:rect l="l" t="t" r="r" b="b"/>
            <a:pathLst>
              <a:path w="78104">
                <a:moveTo>
                  <a:pt x="0" y="0"/>
                </a:moveTo>
                <a:lnTo>
                  <a:pt x="77724" y="0"/>
                </a:lnTo>
              </a:path>
            </a:pathLst>
          </a:custGeom>
          <a:ln w="9144">
            <a:solidFill>
              <a:srgbClr val="858585"/>
            </a:solidFill>
          </a:ln>
        </p:spPr>
        <p:txBody>
          <a:bodyPr wrap="square" lIns="0" tIns="0" rIns="0" bIns="0" rtlCol="0"/>
          <a:lstStyle/>
          <a:p>
            <a:endParaRPr sz="2560"/>
          </a:p>
        </p:txBody>
      </p:sp>
      <p:sp>
        <p:nvSpPr>
          <p:cNvPr id="233" name="object 233"/>
          <p:cNvSpPr/>
          <p:nvPr/>
        </p:nvSpPr>
        <p:spPr>
          <a:xfrm>
            <a:off x="10148316" y="1242060"/>
            <a:ext cx="158750" cy="0"/>
          </a:xfrm>
          <a:custGeom>
            <a:avLst/>
            <a:gdLst/>
            <a:ahLst/>
            <a:cxnLst/>
            <a:rect l="l" t="t" r="r" b="b"/>
            <a:pathLst>
              <a:path w="158750">
                <a:moveTo>
                  <a:pt x="0" y="0"/>
                </a:moveTo>
                <a:lnTo>
                  <a:pt x="158495" y="0"/>
                </a:lnTo>
              </a:path>
            </a:pathLst>
          </a:custGeom>
          <a:ln w="9144">
            <a:solidFill>
              <a:srgbClr val="858585"/>
            </a:solidFill>
          </a:ln>
        </p:spPr>
        <p:txBody>
          <a:bodyPr wrap="square" lIns="0" tIns="0" rIns="0" bIns="0" rtlCol="0"/>
          <a:lstStyle/>
          <a:p>
            <a:endParaRPr sz="2560"/>
          </a:p>
        </p:txBody>
      </p:sp>
      <p:sp>
        <p:nvSpPr>
          <p:cNvPr id="234" name="object 234"/>
          <p:cNvSpPr/>
          <p:nvPr/>
        </p:nvSpPr>
        <p:spPr>
          <a:xfrm>
            <a:off x="9886188" y="1242060"/>
            <a:ext cx="157480" cy="0"/>
          </a:xfrm>
          <a:custGeom>
            <a:avLst/>
            <a:gdLst/>
            <a:ahLst/>
            <a:cxnLst/>
            <a:rect l="l" t="t" r="r" b="b"/>
            <a:pathLst>
              <a:path w="157479">
                <a:moveTo>
                  <a:pt x="0" y="0"/>
                </a:moveTo>
                <a:lnTo>
                  <a:pt x="156971" y="0"/>
                </a:lnTo>
              </a:path>
            </a:pathLst>
          </a:custGeom>
          <a:ln w="9144">
            <a:solidFill>
              <a:srgbClr val="858585"/>
            </a:solidFill>
          </a:ln>
        </p:spPr>
        <p:txBody>
          <a:bodyPr wrap="square" lIns="0" tIns="0" rIns="0" bIns="0" rtlCol="0"/>
          <a:lstStyle/>
          <a:p>
            <a:endParaRPr sz="2560"/>
          </a:p>
        </p:txBody>
      </p:sp>
      <p:sp>
        <p:nvSpPr>
          <p:cNvPr id="235" name="object 235"/>
          <p:cNvSpPr/>
          <p:nvPr/>
        </p:nvSpPr>
        <p:spPr>
          <a:xfrm>
            <a:off x="9622535" y="1242060"/>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236" name="object 236"/>
          <p:cNvSpPr/>
          <p:nvPr/>
        </p:nvSpPr>
        <p:spPr>
          <a:xfrm>
            <a:off x="9360407" y="1242060"/>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237" name="object 237"/>
          <p:cNvSpPr/>
          <p:nvPr/>
        </p:nvSpPr>
        <p:spPr>
          <a:xfrm>
            <a:off x="9096756" y="1242060"/>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238" name="object 238"/>
          <p:cNvSpPr/>
          <p:nvPr/>
        </p:nvSpPr>
        <p:spPr>
          <a:xfrm>
            <a:off x="8834628" y="1242060"/>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239" name="object 239"/>
          <p:cNvSpPr/>
          <p:nvPr/>
        </p:nvSpPr>
        <p:spPr>
          <a:xfrm>
            <a:off x="8570976" y="1242060"/>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240" name="object 240"/>
          <p:cNvSpPr/>
          <p:nvPr/>
        </p:nvSpPr>
        <p:spPr>
          <a:xfrm>
            <a:off x="8308847" y="1242060"/>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241" name="object 241"/>
          <p:cNvSpPr/>
          <p:nvPr/>
        </p:nvSpPr>
        <p:spPr>
          <a:xfrm>
            <a:off x="8045195" y="1242060"/>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242" name="object 242"/>
          <p:cNvSpPr/>
          <p:nvPr/>
        </p:nvSpPr>
        <p:spPr>
          <a:xfrm>
            <a:off x="7783067" y="1242060"/>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243" name="object 243"/>
          <p:cNvSpPr/>
          <p:nvPr/>
        </p:nvSpPr>
        <p:spPr>
          <a:xfrm>
            <a:off x="7519415" y="1242060"/>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244" name="object 244"/>
          <p:cNvSpPr/>
          <p:nvPr/>
        </p:nvSpPr>
        <p:spPr>
          <a:xfrm>
            <a:off x="7257288" y="1242060"/>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245" name="object 245"/>
          <p:cNvSpPr/>
          <p:nvPr/>
        </p:nvSpPr>
        <p:spPr>
          <a:xfrm>
            <a:off x="6993635" y="1242060"/>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246" name="object 246"/>
          <p:cNvSpPr/>
          <p:nvPr/>
        </p:nvSpPr>
        <p:spPr>
          <a:xfrm>
            <a:off x="6731508" y="1242060"/>
            <a:ext cx="157480" cy="0"/>
          </a:xfrm>
          <a:custGeom>
            <a:avLst/>
            <a:gdLst/>
            <a:ahLst/>
            <a:cxnLst/>
            <a:rect l="l" t="t" r="r" b="b"/>
            <a:pathLst>
              <a:path w="157479">
                <a:moveTo>
                  <a:pt x="0" y="0"/>
                </a:moveTo>
                <a:lnTo>
                  <a:pt x="156971" y="0"/>
                </a:lnTo>
              </a:path>
            </a:pathLst>
          </a:custGeom>
          <a:ln w="9144">
            <a:solidFill>
              <a:srgbClr val="858585"/>
            </a:solidFill>
          </a:ln>
        </p:spPr>
        <p:txBody>
          <a:bodyPr wrap="square" lIns="0" tIns="0" rIns="0" bIns="0" rtlCol="0"/>
          <a:lstStyle/>
          <a:p>
            <a:endParaRPr sz="2560"/>
          </a:p>
        </p:txBody>
      </p:sp>
      <p:sp>
        <p:nvSpPr>
          <p:cNvPr id="247" name="object 247"/>
          <p:cNvSpPr/>
          <p:nvPr/>
        </p:nvSpPr>
        <p:spPr>
          <a:xfrm>
            <a:off x="6467855" y="1242060"/>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248" name="object 248"/>
          <p:cNvSpPr/>
          <p:nvPr/>
        </p:nvSpPr>
        <p:spPr>
          <a:xfrm>
            <a:off x="6205728" y="1242060"/>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249" name="object 249"/>
          <p:cNvSpPr/>
          <p:nvPr/>
        </p:nvSpPr>
        <p:spPr>
          <a:xfrm>
            <a:off x="5942076" y="1242060"/>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250" name="object 250"/>
          <p:cNvSpPr/>
          <p:nvPr/>
        </p:nvSpPr>
        <p:spPr>
          <a:xfrm>
            <a:off x="5679947" y="1242060"/>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251" name="object 251"/>
          <p:cNvSpPr/>
          <p:nvPr/>
        </p:nvSpPr>
        <p:spPr>
          <a:xfrm>
            <a:off x="5416296" y="1242060"/>
            <a:ext cx="158750" cy="0"/>
          </a:xfrm>
          <a:custGeom>
            <a:avLst/>
            <a:gdLst/>
            <a:ahLst/>
            <a:cxnLst/>
            <a:rect l="l" t="t" r="r" b="b"/>
            <a:pathLst>
              <a:path w="158750">
                <a:moveTo>
                  <a:pt x="0" y="0"/>
                </a:moveTo>
                <a:lnTo>
                  <a:pt x="158495" y="0"/>
                </a:lnTo>
              </a:path>
            </a:pathLst>
          </a:custGeom>
          <a:ln w="9144">
            <a:solidFill>
              <a:srgbClr val="858585"/>
            </a:solidFill>
          </a:ln>
        </p:spPr>
        <p:txBody>
          <a:bodyPr wrap="square" lIns="0" tIns="0" rIns="0" bIns="0" rtlCol="0"/>
          <a:lstStyle/>
          <a:p>
            <a:endParaRPr sz="2560"/>
          </a:p>
        </p:txBody>
      </p:sp>
      <p:sp>
        <p:nvSpPr>
          <p:cNvPr id="252" name="object 252"/>
          <p:cNvSpPr/>
          <p:nvPr/>
        </p:nvSpPr>
        <p:spPr>
          <a:xfrm>
            <a:off x="5154167" y="1242060"/>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253" name="object 253"/>
          <p:cNvSpPr/>
          <p:nvPr/>
        </p:nvSpPr>
        <p:spPr>
          <a:xfrm>
            <a:off x="4892040" y="1242060"/>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254" name="object 254"/>
          <p:cNvSpPr/>
          <p:nvPr/>
        </p:nvSpPr>
        <p:spPr>
          <a:xfrm>
            <a:off x="4628388" y="1242060"/>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255" name="object 255"/>
          <p:cNvSpPr/>
          <p:nvPr/>
        </p:nvSpPr>
        <p:spPr>
          <a:xfrm>
            <a:off x="4366260" y="1242060"/>
            <a:ext cx="157480" cy="0"/>
          </a:xfrm>
          <a:custGeom>
            <a:avLst/>
            <a:gdLst/>
            <a:ahLst/>
            <a:cxnLst/>
            <a:rect l="l" t="t" r="r" b="b"/>
            <a:pathLst>
              <a:path w="157480">
                <a:moveTo>
                  <a:pt x="0" y="0"/>
                </a:moveTo>
                <a:lnTo>
                  <a:pt x="156971" y="0"/>
                </a:lnTo>
              </a:path>
            </a:pathLst>
          </a:custGeom>
          <a:ln w="9144">
            <a:solidFill>
              <a:srgbClr val="858585"/>
            </a:solidFill>
          </a:ln>
        </p:spPr>
        <p:txBody>
          <a:bodyPr wrap="square" lIns="0" tIns="0" rIns="0" bIns="0" rtlCol="0"/>
          <a:lstStyle/>
          <a:p>
            <a:endParaRPr sz="2560"/>
          </a:p>
        </p:txBody>
      </p:sp>
      <p:sp>
        <p:nvSpPr>
          <p:cNvPr id="256" name="object 256"/>
          <p:cNvSpPr/>
          <p:nvPr/>
        </p:nvSpPr>
        <p:spPr>
          <a:xfrm>
            <a:off x="4102607" y="1242060"/>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257" name="object 257"/>
          <p:cNvSpPr/>
          <p:nvPr/>
        </p:nvSpPr>
        <p:spPr>
          <a:xfrm>
            <a:off x="3840479" y="1242060"/>
            <a:ext cx="157480" cy="0"/>
          </a:xfrm>
          <a:custGeom>
            <a:avLst/>
            <a:gdLst/>
            <a:ahLst/>
            <a:cxnLst/>
            <a:rect l="l" t="t" r="r" b="b"/>
            <a:pathLst>
              <a:path w="157480">
                <a:moveTo>
                  <a:pt x="0" y="0"/>
                </a:moveTo>
                <a:lnTo>
                  <a:pt x="156971" y="0"/>
                </a:lnTo>
              </a:path>
            </a:pathLst>
          </a:custGeom>
          <a:ln w="9144">
            <a:solidFill>
              <a:srgbClr val="858585"/>
            </a:solidFill>
          </a:ln>
        </p:spPr>
        <p:txBody>
          <a:bodyPr wrap="square" lIns="0" tIns="0" rIns="0" bIns="0" rtlCol="0"/>
          <a:lstStyle/>
          <a:p>
            <a:endParaRPr sz="2560"/>
          </a:p>
        </p:txBody>
      </p:sp>
      <p:sp>
        <p:nvSpPr>
          <p:cNvPr id="258" name="object 258"/>
          <p:cNvSpPr/>
          <p:nvPr/>
        </p:nvSpPr>
        <p:spPr>
          <a:xfrm>
            <a:off x="3576827" y="1242060"/>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259" name="object 259"/>
          <p:cNvSpPr/>
          <p:nvPr/>
        </p:nvSpPr>
        <p:spPr>
          <a:xfrm>
            <a:off x="3314700" y="1242060"/>
            <a:ext cx="157480" cy="0"/>
          </a:xfrm>
          <a:custGeom>
            <a:avLst/>
            <a:gdLst/>
            <a:ahLst/>
            <a:cxnLst/>
            <a:rect l="l" t="t" r="r" b="b"/>
            <a:pathLst>
              <a:path w="157480">
                <a:moveTo>
                  <a:pt x="0" y="0"/>
                </a:moveTo>
                <a:lnTo>
                  <a:pt x="156972" y="0"/>
                </a:lnTo>
              </a:path>
            </a:pathLst>
          </a:custGeom>
          <a:ln w="9144">
            <a:solidFill>
              <a:srgbClr val="858585"/>
            </a:solidFill>
          </a:ln>
        </p:spPr>
        <p:txBody>
          <a:bodyPr wrap="square" lIns="0" tIns="0" rIns="0" bIns="0" rtlCol="0"/>
          <a:lstStyle/>
          <a:p>
            <a:endParaRPr sz="2560"/>
          </a:p>
        </p:txBody>
      </p:sp>
      <p:sp>
        <p:nvSpPr>
          <p:cNvPr id="260" name="object 260"/>
          <p:cNvSpPr/>
          <p:nvPr/>
        </p:nvSpPr>
        <p:spPr>
          <a:xfrm>
            <a:off x="3051047" y="1242060"/>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261" name="object 261"/>
          <p:cNvSpPr/>
          <p:nvPr/>
        </p:nvSpPr>
        <p:spPr>
          <a:xfrm>
            <a:off x="2788919" y="1242060"/>
            <a:ext cx="157480" cy="0"/>
          </a:xfrm>
          <a:custGeom>
            <a:avLst/>
            <a:gdLst/>
            <a:ahLst/>
            <a:cxnLst/>
            <a:rect l="l" t="t" r="r" b="b"/>
            <a:pathLst>
              <a:path w="157480">
                <a:moveTo>
                  <a:pt x="0" y="0"/>
                </a:moveTo>
                <a:lnTo>
                  <a:pt x="156972" y="0"/>
                </a:lnTo>
              </a:path>
            </a:pathLst>
          </a:custGeom>
          <a:ln w="9144">
            <a:solidFill>
              <a:srgbClr val="858585"/>
            </a:solidFill>
          </a:ln>
        </p:spPr>
        <p:txBody>
          <a:bodyPr wrap="square" lIns="0" tIns="0" rIns="0" bIns="0" rtlCol="0"/>
          <a:lstStyle/>
          <a:p>
            <a:endParaRPr sz="2560"/>
          </a:p>
        </p:txBody>
      </p:sp>
      <p:sp>
        <p:nvSpPr>
          <p:cNvPr id="262" name="object 262"/>
          <p:cNvSpPr/>
          <p:nvPr/>
        </p:nvSpPr>
        <p:spPr>
          <a:xfrm>
            <a:off x="2525267" y="1242060"/>
            <a:ext cx="158750" cy="0"/>
          </a:xfrm>
          <a:custGeom>
            <a:avLst/>
            <a:gdLst/>
            <a:ahLst/>
            <a:cxnLst/>
            <a:rect l="l" t="t" r="r" b="b"/>
            <a:pathLst>
              <a:path w="158750">
                <a:moveTo>
                  <a:pt x="0" y="0"/>
                </a:moveTo>
                <a:lnTo>
                  <a:pt x="158495" y="0"/>
                </a:lnTo>
              </a:path>
            </a:pathLst>
          </a:custGeom>
          <a:ln w="9144">
            <a:solidFill>
              <a:srgbClr val="858585"/>
            </a:solidFill>
          </a:ln>
        </p:spPr>
        <p:txBody>
          <a:bodyPr wrap="square" lIns="0" tIns="0" rIns="0" bIns="0" rtlCol="0"/>
          <a:lstStyle/>
          <a:p>
            <a:endParaRPr sz="2560"/>
          </a:p>
        </p:txBody>
      </p:sp>
      <p:sp>
        <p:nvSpPr>
          <p:cNvPr id="263" name="object 263"/>
          <p:cNvSpPr/>
          <p:nvPr/>
        </p:nvSpPr>
        <p:spPr>
          <a:xfrm>
            <a:off x="2263140" y="1242060"/>
            <a:ext cx="157480" cy="0"/>
          </a:xfrm>
          <a:custGeom>
            <a:avLst/>
            <a:gdLst/>
            <a:ahLst/>
            <a:cxnLst/>
            <a:rect l="l" t="t" r="r" b="b"/>
            <a:pathLst>
              <a:path w="157480">
                <a:moveTo>
                  <a:pt x="0" y="0"/>
                </a:moveTo>
                <a:lnTo>
                  <a:pt x="156972" y="0"/>
                </a:lnTo>
              </a:path>
            </a:pathLst>
          </a:custGeom>
          <a:ln w="9144">
            <a:solidFill>
              <a:srgbClr val="858585"/>
            </a:solidFill>
          </a:ln>
        </p:spPr>
        <p:txBody>
          <a:bodyPr wrap="square" lIns="0" tIns="0" rIns="0" bIns="0" rtlCol="0"/>
          <a:lstStyle/>
          <a:p>
            <a:endParaRPr sz="2560"/>
          </a:p>
        </p:txBody>
      </p:sp>
      <p:sp>
        <p:nvSpPr>
          <p:cNvPr id="264" name="object 264"/>
          <p:cNvSpPr/>
          <p:nvPr/>
        </p:nvSpPr>
        <p:spPr>
          <a:xfrm>
            <a:off x="2078737" y="1242060"/>
            <a:ext cx="79375" cy="0"/>
          </a:xfrm>
          <a:custGeom>
            <a:avLst/>
            <a:gdLst/>
            <a:ahLst/>
            <a:cxnLst/>
            <a:rect l="l" t="t" r="r" b="b"/>
            <a:pathLst>
              <a:path w="79375">
                <a:moveTo>
                  <a:pt x="0" y="0"/>
                </a:moveTo>
                <a:lnTo>
                  <a:pt x="79248" y="0"/>
                </a:lnTo>
              </a:path>
            </a:pathLst>
          </a:custGeom>
          <a:ln w="9144">
            <a:solidFill>
              <a:srgbClr val="858585"/>
            </a:solidFill>
          </a:ln>
        </p:spPr>
        <p:txBody>
          <a:bodyPr wrap="square" lIns="0" tIns="0" rIns="0" bIns="0" rtlCol="0"/>
          <a:lstStyle/>
          <a:p>
            <a:endParaRPr sz="2560"/>
          </a:p>
        </p:txBody>
      </p:sp>
      <p:sp>
        <p:nvSpPr>
          <p:cNvPr id="265" name="object 265"/>
          <p:cNvSpPr/>
          <p:nvPr/>
        </p:nvSpPr>
        <p:spPr>
          <a:xfrm>
            <a:off x="10411969" y="821436"/>
            <a:ext cx="78105" cy="0"/>
          </a:xfrm>
          <a:custGeom>
            <a:avLst/>
            <a:gdLst/>
            <a:ahLst/>
            <a:cxnLst/>
            <a:rect l="l" t="t" r="r" b="b"/>
            <a:pathLst>
              <a:path w="78104">
                <a:moveTo>
                  <a:pt x="0" y="0"/>
                </a:moveTo>
                <a:lnTo>
                  <a:pt x="77724" y="0"/>
                </a:lnTo>
              </a:path>
            </a:pathLst>
          </a:custGeom>
          <a:ln w="9144">
            <a:solidFill>
              <a:srgbClr val="858585"/>
            </a:solidFill>
          </a:ln>
        </p:spPr>
        <p:txBody>
          <a:bodyPr wrap="square" lIns="0" tIns="0" rIns="0" bIns="0" rtlCol="0"/>
          <a:lstStyle/>
          <a:p>
            <a:endParaRPr sz="2560"/>
          </a:p>
        </p:txBody>
      </p:sp>
      <p:sp>
        <p:nvSpPr>
          <p:cNvPr id="266" name="object 266"/>
          <p:cNvSpPr/>
          <p:nvPr/>
        </p:nvSpPr>
        <p:spPr>
          <a:xfrm>
            <a:off x="10148316" y="821436"/>
            <a:ext cx="158750" cy="0"/>
          </a:xfrm>
          <a:custGeom>
            <a:avLst/>
            <a:gdLst/>
            <a:ahLst/>
            <a:cxnLst/>
            <a:rect l="l" t="t" r="r" b="b"/>
            <a:pathLst>
              <a:path w="158750">
                <a:moveTo>
                  <a:pt x="0" y="0"/>
                </a:moveTo>
                <a:lnTo>
                  <a:pt x="158495" y="0"/>
                </a:lnTo>
              </a:path>
            </a:pathLst>
          </a:custGeom>
          <a:ln w="9144">
            <a:solidFill>
              <a:srgbClr val="858585"/>
            </a:solidFill>
          </a:ln>
        </p:spPr>
        <p:txBody>
          <a:bodyPr wrap="square" lIns="0" tIns="0" rIns="0" bIns="0" rtlCol="0"/>
          <a:lstStyle/>
          <a:p>
            <a:endParaRPr sz="2560"/>
          </a:p>
        </p:txBody>
      </p:sp>
      <p:sp>
        <p:nvSpPr>
          <p:cNvPr id="267" name="object 267"/>
          <p:cNvSpPr/>
          <p:nvPr/>
        </p:nvSpPr>
        <p:spPr>
          <a:xfrm>
            <a:off x="9886188" y="821436"/>
            <a:ext cx="157480" cy="0"/>
          </a:xfrm>
          <a:custGeom>
            <a:avLst/>
            <a:gdLst/>
            <a:ahLst/>
            <a:cxnLst/>
            <a:rect l="l" t="t" r="r" b="b"/>
            <a:pathLst>
              <a:path w="157479">
                <a:moveTo>
                  <a:pt x="0" y="0"/>
                </a:moveTo>
                <a:lnTo>
                  <a:pt x="156971" y="0"/>
                </a:lnTo>
              </a:path>
            </a:pathLst>
          </a:custGeom>
          <a:ln w="9144">
            <a:solidFill>
              <a:srgbClr val="858585"/>
            </a:solidFill>
          </a:ln>
        </p:spPr>
        <p:txBody>
          <a:bodyPr wrap="square" lIns="0" tIns="0" rIns="0" bIns="0" rtlCol="0"/>
          <a:lstStyle/>
          <a:p>
            <a:endParaRPr sz="2560"/>
          </a:p>
        </p:txBody>
      </p:sp>
      <p:sp>
        <p:nvSpPr>
          <p:cNvPr id="268" name="object 268"/>
          <p:cNvSpPr/>
          <p:nvPr/>
        </p:nvSpPr>
        <p:spPr>
          <a:xfrm>
            <a:off x="9622535" y="821436"/>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269" name="object 269"/>
          <p:cNvSpPr/>
          <p:nvPr/>
        </p:nvSpPr>
        <p:spPr>
          <a:xfrm>
            <a:off x="9360407" y="821436"/>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270" name="object 270"/>
          <p:cNvSpPr/>
          <p:nvPr/>
        </p:nvSpPr>
        <p:spPr>
          <a:xfrm>
            <a:off x="9096756" y="821436"/>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271" name="object 271"/>
          <p:cNvSpPr/>
          <p:nvPr/>
        </p:nvSpPr>
        <p:spPr>
          <a:xfrm>
            <a:off x="8834628" y="821436"/>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272" name="object 272"/>
          <p:cNvSpPr/>
          <p:nvPr/>
        </p:nvSpPr>
        <p:spPr>
          <a:xfrm>
            <a:off x="8570976" y="821436"/>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273" name="object 273"/>
          <p:cNvSpPr/>
          <p:nvPr/>
        </p:nvSpPr>
        <p:spPr>
          <a:xfrm>
            <a:off x="8308847" y="821436"/>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274" name="object 274"/>
          <p:cNvSpPr/>
          <p:nvPr/>
        </p:nvSpPr>
        <p:spPr>
          <a:xfrm>
            <a:off x="8045195" y="821436"/>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275" name="object 275"/>
          <p:cNvSpPr/>
          <p:nvPr/>
        </p:nvSpPr>
        <p:spPr>
          <a:xfrm>
            <a:off x="7783067" y="821436"/>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276" name="object 276"/>
          <p:cNvSpPr/>
          <p:nvPr/>
        </p:nvSpPr>
        <p:spPr>
          <a:xfrm>
            <a:off x="7519415" y="821436"/>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277" name="object 277"/>
          <p:cNvSpPr/>
          <p:nvPr/>
        </p:nvSpPr>
        <p:spPr>
          <a:xfrm>
            <a:off x="7257288" y="821436"/>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278" name="object 278"/>
          <p:cNvSpPr/>
          <p:nvPr/>
        </p:nvSpPr>
        <p:spPr>
          <a:xfrm>
            <a:off x="6993635" y="821436"/>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279" name="object 279"/>
          <p:cNvSpPr/>
          <p:nvPr/>
        </p:nvSpPr>
        <p:spPr>
          <a:xfrm>
            <a:off x="6731508" y="821436"/>
            <a:ext cx="157480" cy="0"/>
          </a:xfrm>
          <a:custGeom>
            <a:avLst/>
            <a:gdLst/>
            <a:ahLst/>
            <a:cxnLst/>
            <a:rect l="l" t="t" r="r" b="b"/>
            <a:pathLst>
              <a:path w="157479">
                <a:moveTo>
                  <a:pt x="0" y="0"/>
                </a:moveTo>
                <a:lnTo>
                  <a:pt x="156971" y="0"/>
                </a:lnTo>
              </a:path>
            </a:pathLst>
          </a:custGeom>
          <a:ln w="9144">
            <a:solidFill>
              <a:srgbClr val="858585"/>
            </a:solidFill>
          </a:ln>
        </p:spPr>
        <p:txBody>
          <a:bodyPr wrap="square" lIns="0" tIns="0" rIns="0" bIns="0" rtlCol="0"/>
          <a:lstStyle/>
          <a:p>
            <a:endParaRPr sz="2560"/>
          </a:p>
        </p:txBody>
      </p:sp>
      <p:sp>
        <p:nvSpPr>
          <p:cNvPr id="280" name="object 280"/>
          <p:cNvSpPr/>
          <p:nvPr/>
        </p:nvSpPr>
        <p:spPr>
          <a:xfrm>
            <a:off x="6467855" y="821436"/>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281" name="object 281"/>
          <p:cNvSpPr/>
          <p:nvPr/>
        </p:nvSpPr>
        <p:spPr>
          <a:xfrm>
            <a:off x="6205728" y="821436"/>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282" name="object 282"/>
          <p:cNvSpPr/>
          <p:nvPr/>
        </p:nvSpPr>
        <p:spPr>
          <a:xfrm>
            <a:off x="5942076" y="821436"/>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283" name="object 283"/>
          <p:cNvSpPr/>
          <p:nvPr/>
        </p:nvSpPr>
        <p:spPr>
          <a:xfrm>
            <a:off x="5679947" y="821436"/>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284" name="object 284"/>
          <p:cNvSpPr/>
          <p:nvPr/>
        </p:nvSpPr>
        <p:spPr>
          <a:xfrm>
            <a:off x="5416296" y="821436"/>
            <a:ext cx="158750" cy="0"/>
          </a:xfrm>
          <a:custGeom>
            <a:avLst/>
            <a:gdLst/>
            <a:ahLst/>
            <a:cxnLst/>
            <a:rect l="l" t="t" r="r" b="b"/>
            <a:pathLst>
              <a:path w="158750">
                <a:moveTo>
                  <a:pt x="0" y="0"/>
                </a:moveTo>
                <a:lnTo>
                  <a:pt x="158495" y="0"/>
                </a:lnTo>
              </a:path>
            </a:pathLst>
          </a:custGeom>
          <a:ln w="9144">
            <a:solidFill>
              <a:srgbClr val="858585"/>
            </a:solidFill>
          </a:ln>
        </p:spPr>
        <p:txBody>
          <a:bodyPr wrap="square" lIns="0" tIns="0" rIns="0" bIns="0" rtlCol="0"/>
          <a:lstStyle/>
          <a:p>
            <a:endParaRPr sz="2560"/>
          </a:p>
        </p:txBody>
      </p:sp>
      <p:sp>
        <p:nvSpPr>
          <p:cNvPr id="285" name="object 285"/>
          <p:cNvSpPr/>
          <p:nvPr/>
        </p:nvSpPr>
        <p:spPr>
          <a:xfrm>
            <a:off x="5154167" y="821436"/>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286" name="object 286"/>
          <p:cNvSpPr/>
          <p:nvPr/>
        </p:nvSpPr>
        <p:spPr>
          <a:xfrm>
            <a:off x="4892040" y="821436"/>
            <a:ext cx="157480" cy="0"/>
          </a:xfrm>
          <a:custGeom>
            <a:avLst/>
            <a:gdLst/>
            <a:ahLst/>
            <a:cxnLst/>
            <a:rect l="l" t="t" r="r" b="b"/>
            <a:pathLst>
              <a:path w="157479">
                <a:moveTo>
                  <a:pt x="0" y="0"/>
                </a:moveTo>
                <a:lnTo>
                  <a:pt x="156972" y="0"/>
                </a:lnTo>
              </a:path>
            </a:pathLst>
          </a:custGeom>
          <a:ln w="9144">
            <a:solidFill>
              <a:srgbClr val="858585"/>
            </a:solidFill>
          </a:ln>
        </p:spPr>
        <p:txBody>
          <a:bodyPr wrap="square" lIns="0" tIns="0" rIns="0" bIns="0" rtlCol="0"/>
          <a:lstStyle/>
          <a:p>
            <a:endParaRPr sz="2560"/>
          </a:p>
        </p:txBody>
      </p:sp>
      <p:sp>
        <p:nvSpPr>
          <p:cNvPr id="287" name="object 287"/>
          <p:cNvSpPr/>
          <p:nvPr/>
        </p:nvSpPr>
        <p:spPr>
          <a:xfrm>
            <a:off x="4628388" y="821436"/>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288" name="object 288"/>
          <p:cNvSpPr/>
          <p:nvPr/>
        </p:nvSpPr>
        <p:spPr>
          <a:xfrm>
            <a:off x="4366260" y="821436"/>
            <a:ext cx="157480" cy="0"/>
          </a:xfrm>
          <a:custGeom>
            <a:avLst/>
            <a:gdLst/>
            <a:ahLst/>
            <a:cxnLst/>
            <a:rect l="l" t="t" r="r" b="b"/>
            <a:pathLst>
              <a:path w="157480">
                <a:moveTo>
                  <a:pt x="0" y="0"/>
                </a:moveTo>
                <a:lnTo>
                  <a:pt x="156971" y="0"/>
                </a:lnTo>
              </a:path>
            </a:pathLst>
          </a:custGeom>
          <a:ln w="9144">
            <a:solidFill>
              <a:srgbClr val="858585"/>
            </a:solidFill>
          </a:ln>
        </p:spPr>
        <p:txBody>
          <a:bodyPr wrap="square" lIns="0" tIns="0" rIns="0" bIns="0" rtlCol="0"/>
          <a:lstStyle/>
          <a:p>
            <a:endParaRPr sz="2560"/>
          </a:p>
        </p:txBody>
      </p:sp>
      <p:sp>
        <p:nvSpPr>
          <p:cNvPr id="289" name="object 289"/>
          <p:cNvSpPr/>
          <p:nvPr/>
        </p:nvSpPr>
        <p:spPr>
          <a:xfrm>
            <a:off x="4102607" y="821436"/>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290" name="object 290"/>
          <p:cNvSpPr/>
          <p:nvPr/>
        </p:nvSpPr>
        <p:spPr>
          <a:xfrm>
            <a:off x="3840479" y="821436"/>
            <a:ext cx="157480" cy="0"/>
          </a:xfrm>
          <a:custGeom>
            <a:avLst/>
            <a:gdLst/>
            <a:ahLst/>
            <a:cxnLst/>
            <a:rect l="l" t="t" r="r" b="b"/>
            <a:pathLst>
              <a:path w="157480">
                <a:moveTo>
                  <a:pt x="0" y="0"/>
                </a:moveTo>
                <a:lnTo>
                  <a:pt x="156971" y="0"/>
                </a:lnTo>
              </a:path>
            </a:pathLst>
          </a:custGeom>
          <a:ln w="9144">
            <a:solidFill>
              <a:srgbClr val="858585"/>
            </a:solidFill>
          </a:ln>
        </p:spPr>
        <p:txBody>
          <a:bodyPr wrap="square" lIns="0" tIns="0" rIns="0" bIns="0" rtlCol="0"/>
          <a:lstStyle/>
          <a:p>
            <a:endParaRPr sz="2560"/>
          </a:p>
        </p:txBody>
      </p:sp>
      <p:sp>
        <p:nvSpPr>
          <p:cNvPr id="291" name="object 291"/>
          <p:cNvSpPr/>
          <p:nvPr/>
        </p:nvSpPr>
        <p:spPr>
          <a:xfrm>
            <a:off x="3576827" y="821436"/>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292" name="object 292"/>
          <p:cNvSpPr/>
          <p:nvPr/>
        </p:nvSpPr>
        <p:spPr>
          <a:xfrm>
            <a:off x="3314700" y="821436"/>
            <a:ext cx="157480" cy="0"/>
          </a:xfrm>
          <a:custGeom>
            <a:avLst/>
            <a:gdLst/>
            <a:ahLst/>
            <a:cxnLst/>
            <a:rect l="l" t="t" r="r" b="b"/>
            <a:pathLst>
              <a:path w="157480">
                <a:moveTo>
                  <a:pt x="0" y="0"/>
                </a:moveTo>
                <a:lnTo>
                  <a:pt x="156972" y="0"/>
                </a:lnTo>
              </a:path>
            </a:pathLst>
          </a:custGeom>
          <a:ln w="9144">
            <a:solidFill>
              <a:srgbClr val="858585"/>
            </a:solidFill>
          </a:ln>
        </p:spPr>
        <p:txBody>
          <a:bodyPr wrap="square" lIns="0" tIns="0" rIns="0" bIns="0" rtlCol="0"/>
          <a:lstStyle/>
          <a:p>
            <a:endParaRPr sz="2560"/>
          </a:p>
        </p:txBody>
      </p:sp>
      <p:sp>
        <p:nvSpPr>
          <p:cNvPr id="293" name="object 293"/>
          <p:cNvSpPr/>
          <p:nvPr/>
        </p:nvSpPr>
        <p:spPr>
          <a:xfrm>
            <a:off x="3051047" y="821436"/>
            <a:ext cx="158750" cy="0"/>
          </a:xfrm>
          <a:custGeom>
            <a:avLst/>
            <a:gdLst/>
            <a:ahLst/>
            <a:cxnLst/>
            <a:rect l="l" t="t" r="r" b="b"/>
            <a:pathLst>
              <a:path w="158750">
                <a:moveTo>
                  <a:pt x="0" y="0"/>
                </a:moveTo>
                <a:lnTo>
                  <a:pt x="158496" y="0"/>
                </a:lnTo>
              </a:path>
            </a:pathLst>
          </a:custGeom>
          <a:ln w="9144">
            <a:solidFill>
              <a:srgbClr val="858585"/>
            </a:solidFill>
          </a:ln>
        </p:spPr>
        <p:txBody>
          <a:bodyPr wrap="square" lIns="0" tIns="0" rIns="0" bIns="0" rtlCol="0"/>
          <a:lstStyle/>
          <a:p>
            <a:endParaRPr sz="2560"/>
          </a:p>
        </p:txBody>
      </p:sp>
      <p:sp>
        <p:nvSpPr>
          <p:cNvPr id="294" name="object 294"/>
          <p:cNvSpPr/>
          <p:nvPr/>
        </p:nvSpPr>
        <p:spPr>
          <a:xfrm>
            <a:off x="2788919" y="821436"/>
            <a:ext cx="157480" cy="0"/>
          </a:xfrm>
          <a:custGeom>
            <a:avLst/>
            <a:gdLst/>
            <a:ahLst/>
            <a:cxnLst/>
            <a:rect l="l" t="t" r="r" b="b"/>
            <a:pathLst>
              <a:path w="157480">
                <a:moveTo>
                  <a:pt x="0" y="0"/>
                </a:moveTo>
                <a:lnTo>
                  <a:pt x="156972" y="0"/>
                </a:lnTo>
              </a:path>
            </a:pathLst>
          </a:custGeom>
          <a:ln w="9144">
            <a:solidFill>
              <a:srgbClr val="858585"/>
            </a:solidFill>
          </a:ln>
        </p:spPr>
        <p:txBody>
          <a:bodyPr wrap="square" lIns="0" tIns="0" rIns="0" bIns="0" rtlCol="0"/>
          <a:lstStyle/>
          <a:p>
            <a:endParaRPr sz="2560"/>
          </a:p>
        </p:txBody>
      </p:sp>
      <p:sp>
        <p:nvSpPr>
          <p:cNvPr id="295" name="object 295"/>
          <p:cNvSpPr/>
          <p:nvPr/>
        </p:nvSpPr>
        <p:spPr>
          <a:xfrm>
            <a:off x="2525267" y="821436"/>
            <a:ext cx="158750" cy="0"/>
          </a:xfrm>
          <a:custGeom>
            <a:avLst/>
            <a:gdLst/>
            <a:ahLst/>
            <a:cxnLst/>
            <a:rect l="l" t="t" r="r" b="b"/>
            <a:pathLst>
              <a:path w="158750">
                <a:moveTo>
                  <a:pt x="0" y="0"/>
                </a:moveTo>
                <a:lnTo>
                  <a:pt x="158495" y="0"/>
                </a:lnTo>
              </a:path>
            </a:pathLst>
          </a:custGeom>
          <a:ln w="9144">
            <a:solidFill>
              <a:srgbClr val="858585"/>
            </a:solidFill>
          </a:ln>
        </p:spPr>
        <p:txBody>
          <a:bodyPr wrap="square" lIns="0" tIns="0" rIns="0" bIns="0" rtlCol="0"/>
          <a:lstStyle/>
          <a:p>
            <a:endParaRPr sz="2560"/>
          </a:p>
        </p:txBody>
      </p:sp>
      <p:sp>
        <p:nvSpPr>
          <p:cNvPr id="296" name="object 296"/>
          <p:cNvSpPr/>
          <p:nvPr/>
        </p:nvSpPr>
        <p:spPr>
          <a:xfrm>
            <a:off x="2263140" y="821436"/>
            <a:ext cx="157480" cy="0"/>
          </a:xfrm>
          <a:custGeom>
            <a:avLst/>
            <a:gdLst/>
            <a:ahLst/>
            <a:cxnLst/>
            <a:rect l="l" t="t" r="r" b="b"/>
            <a:pathLst>
              <a:path w="157480">
                <a:moveTo>
                  <a:pt x="0" y="0"/>
                </a:moveTo>
                <a:lnTo>
                  <a:pt x="156972" y="0"/>
                </a:lnTo>
              </a:path>
            </a:pathLst>
          </a:custGeom>
          <a:ln w="9144">
            <a:solidFill>
              <a:srgbClr val="858585"/>
            </a:solidFill>
          </a:ln>
        </p:spPr>
        <p:txBody>
          <a:bodyPr wrap="square" lIns="0" tIns="0" rIns="0" bIns="0" rtlCol="0"/>
          <a:lstStyle/>
          <a:p>
            <a:endParaRPr sz="2560"/>
          </a:p>
        </p:txBody>
      </p:sp>
      <p:sp>
        <p:nvSpPr>
          <p:cNvPr id="297" name="object 297"/>
          <p:cNvSpPr/>
          <p:nvPr/>
        </p:nvSpPr>
        <p:spPr>
          <a:xfrm>
            <a:off x="2078737" y="821436"/>
            <a:ext cx="79375" cy="0"/>
          </a:xfrm>
          <a:custGeom>
            <a:avLst/>
            <a:gdLst/>
            <a:ahLst/>
            <a:cxnLst/>
            <a:rect l="l" t="t" r="r" b="b"/>
            <a:pathLst>
              <a:path w="79375">
                <a:moveTo>
                  <a:pt x="0" y="0"/>
                </a:moveTo>
                <a:lnTo>
                  <a:pt x="79248" y="0"/>
                </a:lnTo>
              </a:path>
            </a:pathLst>
          </a:custGeom>
          <a:ln w="9144">
            <a:solidFill>
              <a:srgbClr val="858585"/>
            </a:solidFill>
          </a:ln>
        </p:spPr>
        <p:txBody>
          <a:bodyPr wrap="square" lIns="0" tIns="0" rIns="0" bIns="0" rtlCol="0"/>
          <a:lstStyle/>
          <a:p>
            <a:endParaRPr sz="2560"/>
          </a:p>
        </p:txBody>
      </p:sp>
      <p:sp>
        <p:nvSpPr>
          <p:cNvPr id="298" name="object 298"/>
          <p:cNvSpPr/>
          <p:nvPr/>
        </p:nvSpPr>
        <p:spPr>
          <a:xfrm>
            <a:off x="2078736" y="400811"/>
            <a:ext cx="8411210" cy="0"/>
          </a:xfrm>
          <a:custGeom>
            <a:avLst/>
            <a:gdLst/>
            <a:ahLst/>
            <a:cxnLst/>
            <a:rect l="l" t="t" r="r" b="b"/>
            <a:pathLst>
              <a:path w="8411210">
                <a:moveTo>
                  <a:pt x="0" y="0"/>
                </a:moveTo>
                <a:lnTo>
                  <a:pt x="8410956" y="0"/>
                </a:lnTo>
              </a:path>
            </a:pathLst>
          </a:custGeom>
          <a:ln w="9144">
            <a:solidFill>
              <a:srgbClr val="858585"/>
            </a:solidFill>
          </a:ln>
        </p:spPr>
        <p:txBody>
          <a:bodyPr wrap="square" lIns="0" tIns="0" rIns="0" bIns="0" rtlCol="0"/>
          <a:lstStyle/>
          <a:p>
            <a:endParaRPr sz="2560"/>
          </a:p>
        </p:txBody>
      </p:sp>
      <p:sp>
        <p:nvSpPr>
          <p:cNvPr id="299" name="object 299"/>
          <p:cNvSpPr/>
          <p:nvPr/>
        </p:nvSpPr>
        <p:spPr>
          <a:xfrm>
            <a:off x="2157983" y="4568953"/>
            <a:ext cx="105410" cy="41275"/>
          </a:xfrm>
          <a:custGeom>
            <a:avLst/>
            <a:gdLst/>
            <a:ahLst/>
            <a:cxnLst/>
            <a:rect l="l" t="t" r="r" b="b"/>
            <a:pathLst>
              <a:path w="105409" h="41275">
                <a:moveTo>
                  <a:pt x="0" y="41148"/>
                </a:moveTo>
                <a:lnTo>
                  <a:pt x="105156" y="41148"/>
                </a:lnTo>
                <a:lnTo>
                  <a:pt x="105156" y="0"/>
                </a:lnTo>
                <a:lnTo>
                  <a:pt x="0" y="0"/>
                </a:lnTo>
                <a:lnTo>
                  <a:pt x="0" y="41148"/>
                </a:lnTo>
                <a:close/>
              </a:path>
            </a:pathLst>
          </a:custGeom>
          <a:solidFill>
            <a:srgbClr val="4339C5"/>
          </a:solidFill>
        </p:spPr>
        <p:txBody>
          <a:bodyPr wrap="square" lIns="0" tIns="0" rIns="0" bIns="0" rtlCol="0"/>
          <a:lstStyle/>
          <a:p>
            <a:endParaRPr sz="2560"/>
          </a:p>
        </p:txBody>
      </p:sp>
      <p:sp>
        <p:nvSpPr>
          <p:cNvPr id="300" name="object 300"/>
          <p:cNvSpPr/>
          <p:nvPr/>
        </p:nvSpPr>
        <p:spPr>
          <a:xfrm>
            <a:off x="2420111" y="4555236"/>
            <a:ext cx="105410" cy="55244"/>
          </a:xfrm>
          <a:custGeom>
            <a:avLst/>
            <a:gdLst/>
            <a:ahLst/>
            <a:cxnLst/>
            <a:rect l="l" t="t" r="r" b="b"/>
            <a:pathLst>
              <a:path w="105409" h="55245">
                <a:moveTo>
                  <a:pt x="0" y="54863"/>
                </a:moveTo>
                <a:lnTo>
                  <a:pt x="105156" y="54863"/>
                </a:lnTo>
                <a:lnTo>
                  <a:pt x="105156" y="0"/>
                </a:lnTo>
                <a:lnTo>
                  <a:pt x="0" y="0"/>
                </a:lnTo>
                <a:lnTo>
                  <a:pt x="0" y="54863"/>
                </a:lnTo>
                <a:close/>
              </a:path>
            </a:pathLst>
          </a:custGeom>
          <a:solidFill>
            <a:srgbClr val="4339C5"/>
          </a:solidFill>
        </p:spPr>
        <p:txBody>
          <a:bodyPr wrap="square" lIns="0" tIns="0" rIns="0" bIns="0" rtlCol="0"/>
          <a:lstStyle/>
          <a:p>
            <a:endParaRPr sz="2560"/>
          </a:p>
        </p:txBody>
      </p:sp>
      <p:sp>
        <p:nvSpPr>
          <p:cNvPr id="301" name="object 301"/>
          <p:cNvSpPr/>
          <p:nvPr/>
        </p:nvSpPr>
        <p:spPr>
          <a:xfrm>
            <a:off x="2683763" y="4521708"/>
            <a:ext cx="105410" cy="88900"/>
          </a:xfrm>
          <a:custGeom>
            <a:avLst/>
            <a:gdLst/>
            <a:ahLst/>
            <a:cxnLst/>
            <a:rect l="l" t="t" r="r" b="b"/>
            <a:pathLst>
              <a:path w="105409" h="88900">
                <a:moveTo>
                  <a:pt x="105156" y="0"/>
                </a:moveTo>
                <a:lnTo>
                  <a:pt x="0" y="0"/>
                </a:lnTo>
                <a:lnTo>
                  <a:pt x="0" y="88392"/>
                </a:lnTo>
                <a:lnTo>
                  <a:pt x="105156" y="88392"/>
                </a:lnTo>
                <a:lnTo>
                  <a:pt x="105156" y="0"/>
                </a:lnTo>
                <a:close/>
              </a:path>
            </a:pathLst>
          </a:custGeom>
          <a:solidFill>
            <a:srgbClr val="4339C5"/>
          </a:solidFill>
        </p:spPr>
        <p:txBody>
          <a:bodyPr wrap="square" lIns="0" tIns="0" rIns="0" bIns="0" rtlCol="0"/>
          <a:lstStyle/>
          <a:p>
            <a:endParaRPr sz="2560"/>
          </a:p>
        </p:txBody>
      </p:sp>
      <p:sp>
        <p:nvSpPr>
          <p:cNvPr id="302" name="object 302"/>
          <p:cNvSpPr/>
          <p:nvPr/>
        </p:nvSpPr>
        <p:spPr>
          <a:xfrm>
            <a:off x="2945891" y="4459223"/>
            <a:ext cx="105410" cy="151130"/>
          </a:xfrm>
          <a:custGeom>
            <a:avLst/>
            <a:gdLst/>
            <a:ahLst/>
            <a:cxnLst/>
            <a:rect l="l" t="t" r="r" b="b"/>
            <a:pathLst>
              <a:path w="105409" h="151129">
                <a:moveTo>
                  <a:pt x="105156" y="0"/>
                </a:moveTo>
                <a:lnTo>
                  <a:pt x="0" y="0"/>
                </a:lnTo>
                <a:lnTo>
                  <a:pt x="0" y="150875"/>
                </a:lnTo>
                <a:lnTo>
                  <a:pt x="105156" y="150875"/>
                </a:lnTo>
                <a:lnTo>
                  <a:pt x="105156" y="0"/>
                </a:lnTo>
                <a:close/>
              </a:path>
            </a:pathLst>
          </a:custGeom>
          <a:solidFill>
            <a:srgbClr val="4339C5"/>
          </a:solidFill>
        </p:spPr>
        <p:txBody>
          <a:bodyPr wrap="square" lIns="0" tIns="0" rIns="0" bIns="0" rtlCol="0"/>
          <a:lstStyle/>
          <a:p>
            <a:endParaRPr sz="2560"/>
          </a:p>
        </p:txBody>
      </p:sp>
      <p:sp>
        <p:nvSpPr>
          <p:cNvPr id="303" name="object 303"/>
          <p:cNvSpPr/>
          <p:nvPr/>
        </p:nvSpPr>
        <p:spPr>
          <a:xfrm>
            <a:off x="3209544" y="4443984"/>
            <a:ext cx="105410" cy="166370"/>
          </a:xfrm>
          <a:custGeom>
            <a:avLst/>
            <a:gdLst/>
            <a:ahLst/>
            <a:cxnLst/>
            <a:rect l="l" t="t" r="r" b="b"/>
            <a:pathLst>
              <a:path w="105410" h="166370">
                <a:moveTo>
                  <a:pt x="105156" y="0"/>
                </a:moveTo>
                <a:lnTo>
                  <a:pt x="0" y="0"/>
                </a:lnTo>
                <a:lnTo>
                  <a:pt x="0" y="166116"/>
                </a:lnTo>
                <a:lnTo>
                  <a:pt x="105156" y="166116"/>
                </a:lnTo>
                <a:lnTo>
                  <a:pt x="105156" y="0"/>
                </a:lnTo>
                <a:close/>
              </a:path>
            </a:pathLst>
          </a:custGeom>
          <a:solidFill>
            <a:srgbClr val="4339C5"/>
          </a:solidFill>
        </p:spPr>
        <p:txBody>
          <a:bodyPr wrap="square" lIns="0" tIns="0" rIns="0" bIns="0" rtlCol="0"/>
          <a:lstStyle/>
          <a:p>
            <a:endParaRPr sz="2560"/>
          </a:p>
        </p:txBody>
      </p:sp>
      <p:sp>
        <p:nvSpPr>
          <p:cNvPr id="304" name="object 304"/>
          <p:cNvSpPr/>
          <p:nvPr/>
        </p:nvSpPr>
        <p:spPr>
          <a:xfrm>
            <a:off x="3471672" y="4418077"/>
            <a:ext cx="105410" cy="192405"/>
          </a:xfrm>
          <a:custGeom>
            <a:avLst/>
            <a:gdLst/>
            <a:ahLst/>
            <a:cxnLst/>
            <a:rect l="l" t="t" r="r" b="b"/>
            <a:pathLst>
              <a:path w="105410" h="192404">
                <a:moveTo>
                  <a:pt x="105155" y="0"/>
                </a:moveTo>
                <a:lnTo>
                  <a:pt x="0" y="0"/>
                </a:lnTo>
                <a:lnTo>
                  <a:pt x="0" y="192024"/>
                </a:lnTo>
                <a:lnTo>
                  <a:pt x="105155" y="192024"/>
                </a:lnTo>
                <a:lnTo>
                  <a:pt x="105155" y="0"/>
                </a:lnTo>
                <a:close/>
              </a:path>
            </a:pathLst>
          </a:custGeom>
          <a:solidFill>
            <a:srgbClr val="4339C5"/>
          </a:solidFill>
        </p:spPr>
        <p:txBody>
          <a:bodyPr wrap="square" lIns="0" tIns="0" rIns="0" bIns="0" rtlCol="0"/>
          <a:lstStyle/>
          <a:p>
            <a:endParaRPr sz="2560"/>
          </a:p>
        </p:txBody>
      </p:sp>
      <p:sp>
        <p:nvSpPr>
          <p:cNvPr id="305" name="object 305"/>
          <p:cNvSpPr/>
          <p:nvPr/>
        </p:nvSpPr>
        <p:spPr>
          <a:xfrm>
            <a:off x="3735323" y="4401312"/>
            <a:ext cx="105410" cy="208915"/>
          </a:xfrm>
          <a:custGeom>
            <a:avLst/>
            <a:gdLst/>
            <a:ahLst/>
            <a:cxnLst/>
            <a:rect l="l" t="t" r="r" b="b"/>
            <a:pathLst>
              <a:path w="105410" h="208914">
                <a:moveTo>
                  <a:pt x="105156" y="0"/>
                </a:moveTo>
                <a:lnTo>
                  <a:pt x="0" y="0"/>
                </a:lnTo>
                <a:lnTo>
                  <a:pt x="0" y="208787"/>
                </a:lnTo>
                <a:lnTo>
                  <a:pt x="105156" y="208787"/>
                </a:lnTo>
                <a:lnTo>
                  <a:pt x="105156" y="0"/>
                </a:lnTo>
                <a:close/>
              </a:path>
            </a:pathLst>
          </a:custGeom>
          <a:solidFill>
            <a:srgbClr val="4339C5"/>
          </a:solidFill>
        </p:spPr>
        <p:txBody>
          <a:bodyPr wrap="square" lIns="0" tIns="0" rIns="0" bIns="0" rtlCol="0"/>
          <a:lstStyle/>
          <a:p>
            <a:endParaRPr sz="2560"/>
          </a:p>
        </p:txBody>
      </p:sp>
      <p:sp>
        <p:nvSpPr>
          <p:cNvPr id="306" name="object 306"/>
          <p:cNvSpPr/>
          <p:nvPr/>
        </p:nvSpPr>
        <p:spPr>
          <a:xfrm>
            <a:off x="3997451" y="4309872"/>
            <a:ext cx="105410" cy="300355"/>
          </a:xfrm>
          <a:custGeom>
            <a:avLst/>
            <a:gdLst/>
            <a:ahLst/>
            <a:cxnLst/>
            <a:rect l="l" t="t" r="r" b="b"/>
            <a:pathLst>
              <a:path w="105410" h="300354">
                <a:moveTo>
                  <a:pt x="105156" y="0"/>
                </a:moveTo>
                <a:lnTo>
                  <a:pt x="0" y="0"/>
                </a:lnTo>
                <a:lnTo>
                  <a:pt x="0" y="300227"/>
                </a:lnTo>
                <a:lnTo>
                  <a:pt x="105156" y="300227"/>
                </a:lnTo>
                <a:lnTo>
                  <a:pt x="105156" y="0"/>
                </a:lnTo>
                <a:close/>
              </a:path>
            </a:pathLst>
          </a:custGeom>
          <a:solidFill>
            <a:srgbClr val="4339C5"/>
          </a:solidFill>
        </p:spPr>
        <p:txBody>
          <a:bodyPr wrap="square" lIns="0" tIns="0" rIns="0" bIns="0" rtlCol="0"/>
          <a:lstStyle/>
          <a:p>
            <a:endParaRPr sz="2560"/>
          </a:p>
        </p:txBody>
      </p:sp>
      <p:sp>
        <p:nvSpPr>
          <p:cNvPr id="307" name="object 307"/>
          <p:cNvSpPr/>
          <p:nvPr/>
        </p:nvSpPr>
        <p:spPr>
          <a:xfrm>
            <a:off x="4261104" y="4261103"/>
            <a:ext cx="105410" cy="349250"/>
          </a:xfrm>
          <a:custGeom>
            <a:avLst/>
            <a:gdLst/>
            <a:ahLst/>
            <a:cxnLst/>
            <a:rect l="l" t="t" r="r" b="b"/>
            <a:pathLst>
              <a:path w="105410" h="349250">
                <a:moveTo>
                  <a:pt x="105156" y="0"/>
                </a:moveTo>
                <a:lnTo>
                  <a:pt x="0" y="0"/>
                </a:lnTo>
                <a:lnTo>
                  <a:pt x="0" y="348996"/>
                </a:lnTo>
                <a:lnTo>
                  <a:pt x="105156" y="348996"/>
                </a:lnTo>
                <a:lnTo>
                  <a:pt x="105156" y="0"/>
                </a:lnTo>
                <a:close/>
              </a:path>
            </a:pathLst>
          </a:custGeom>
          <a:solidFill>
            <a:srgbClr val="4339C5"/>
          </a:solidFill>
        </p:spPr>
        <p:txBody>
          <a:bodyPr wrap="square" lIns="0" tIns="0" rIns="0" bIns="0" rtlCol="0"/>
          <a:lstStyle/>
          <a:p>
            <a:endParaRPr sz="2560"/>
          </a:p>
        </p:txBody>
      </p:sp>
      <p:sp>
        <p:nvSpPr>
          <p:cNvPr id="308" name="object 308"/>
          <p:cNvSpPr/>
          <p:nvPr/>
        </p:nvSpPr>
        <p:spPr>
          <a:xfrm>
            <a:off x="4523232" y="4032503"/>
            <a:ext cx="105410" cy="577850"/>
          </a:xfrm>
          <a:custGeom>
            <a:avLst/>
            <a:gdLst/>
            <a:ahLst/>
            <a:cxnLst/>
            <a:rect l="l" t="t" r="r" b="b"/>
            <a:pathLst>
              <a:path w="105410" h="577850">
                <a:moveTo>
                  <a:pt x="105156" y="0"/>
                </a:moveTo>
                <a:lnTo>
                  <a:pt x="0" y="0"/>
                </a:lnTo>
                <a:lnTo>
                  <a:pt x="0" y="577596"/>
                </a:lnTo>
                <a:lnTo>
                  <a:pt x="105156" y="577596"/>
                </a:lnTo>
                <a:lnTo>
                  <a:pt x="105156" y="0"/>
                </a:lnTo>
                <a:close/>
              </a:path>
            </a:pathLst>
          </a:custGeom>
          <a:solidFill>
            <a:srgbClr val="4339C5"/>
          </a:solidFill>
        </p:spPr>
        <p:txBody>
          <a:bodyPr wrap="square" lIns="0" tIns="0" rIns="0" bIns="0" rtlCol="0"/>
          <a:lstStyle/>
          <a:p>
            <a:endParaRPr sz="2560"/>
          </a:p>
        </p:txBody>
      </p:sp>
      <p:sp>
        <p:nvSpPr>
          <p:cNvPr id="309" name="object 309"/>
          <p:cNvSpPr/>
          <p:nvPr/>
        </p:nvSpPr>
        <p:spPr>
          <a:xfrm>
            <a:off x="4786884" y="4027933"/>
            <a:ext cx="105410" cy="582295"/>
          </a:xfrm>
          <a:custGeom>
            <a:avLst/>
            <a:gdLst/>
            <a:ahLst/>
            <a:cxnLst/>
            <a:rect l="l" t="t" r="r" b="b"/>
            <a:pathLst>
              <a:path w="105410" h="582295">
                <a:moveTo>
                  <a:pt x="105155" y="0"/>
                </a:moveTo>
                <a:lnTo>
                  <a:pt x="0" y="0"/>
                </a:lnTo>
                <a:lnTo>
                  <a:pt x="0" y="582168"/>
                </a:lnTo>
                <a:lnTo>
                  <a:pt x="105155" y="582168"/>
                </a:lnTo>
                <a:lnTo>
                  <a:pt x="105155" y="0"/>
                </a:lnTo>
                <a:close/>
              </a:path>
            </a:pathLst>
          </a:custGeom>
          <a:solidFill>
            <a:srgbClr val="4339C5"/>
          </a:solidFill>
        </p:spPr>
        <p:txBody>
          <a:bodyPr wrap="square" lIns="0" tIns="0" rIns="0" bIns="0" rtlCol="0"/>
          <a:lstStyle/>
          <a:p>
            <a:endParaRPr sz="2560"/>
          </a:p>
        </p:txBody>
      </p:sp>
      <p:sp>
        <p:nvSpPr>
          <p:cNvPr id="310" name="object 310"/>
          <p:cNvSpPr/>
          <p:nvPr/>
        </p:nvSpPr>
        <p:spPr>
          <a:xfrm>
            <a:off x="5049011" y="4023359"/>
            <a:ext cx="105410" cy="586740"/>
          </a:xfrm>
          <a:custGeom>
            <a:avLst/>
            <a:gdLst/>
            <a:ahLst/>
            <a:cxnLst/>
            <a:rect l="l" t="t" r="r" b="b"/>
            <a:pathLst>
              <a:path w="105410" h="586739">
                <a:moveTo>
                  <a:pt x="105155" y="0"/>
                </a:moveTo>
                <a:lnTo>
                  <a:pt x="0" y="0"/>
                </a:lnTo>
                <a:lnTo>
                  <a:pt x="0" y="586739"/>
                </a:lnTo>
                <a:lnTo>
                  <a:pt x="105155" y="586739"/>
                </a:lnTo>
                <a:lnTo>
                  <a:pt x="105155" y="0"/>
                </a:lnTo>
                <a:close/>
              </a:path>
            </a:pathLst>
          </a:custGeom>
          <a:solidFill>
            <a:srgbClr val="4339C5"/>
          </a:solidFill>
        </p:spPr>
        <p:txBody>
          <a:bodyPr wrap="square" lIns="0" tIns="0" rIns="0" bIns="0" rtlCol="0"/>
          <a:lstStyle/>
          <a:p>
            <a:endParaRPr sz="2560"/>
          </a:p>
        </p:txBody>
      </p:sp>
      <p:sp>
        <p:nvSpPr>
          <p:cNvPr id="311" name="object 311"/>
          <p:cNvSpPr/>
          <p:nvPr/>
        </p:nvSpPr>
        <p:spPr>
          <a:xfrm>
            <a:off x="5311140" y="3947159"/>
            <a:ext cx="105410" cy="662940"/>
          </a:xfrm>
          <a:custGeom>
            <a:avLst/>
            <a:gdLst/>
            <a:ahLst/>
            <a:cxnLst/>
            <a:rect l="l" t="t" r="r" b="b"/>
            <a:pathLst>
              <a:path w="105410" h="662939">
                <a:moveTo>
                  <a:pt x="105156" y="0"/>
                </a:moveTo>
                <a:lnTo>
                  <a:pt x="0" y="0"/>
                </a:lnTo>
                <a:lnTo>
                  <a:pt x="0" y="662939"/>
                </a:lnTo>
                <a:lnTo>
                  <a:pt x="105156" y="662939"/>
                </a:lnTo>
                <a:lnTo>
                  <a:pt x="105156" y="0"/>
                </a:lnTo>
                <a:close/>
              </a:path>
            </a:pathLst>
          </a:custGeom>
          <a:solidFill>
            <a:srgbClr val="4339C5"/>
          </a:solidFill>
        </p:spPr>
        <p:txBody>
          <a:bodyPr wrap="square" lIns="0" tIns="0" rIns="0" bIns="0" rtlCol="0"/>
          <a:lstStyle/>
          <a:p>
            <a:endParaRPr sz="2560"/>
          </a:p>
        </p:txBody>
      </p:sp>
      <p:sp>
        <p:nvSpPr>
          <p:cNvPr id="312" name="object 312"/>
          <p:cNvSpPr/>
          <p:nvPr/>
        </p:nvSpPr>
        <p:spPr>
          <a:xfrm>
            <a:off x="5574791" y="3691128"/>
            <a:ext cx="105410" cy="919480"/>
          </a:xfrm>
          <a:custGeom>
            <a:avLst/>
            <a:gdLst/>
            <a:ahLst/>
            <a:cxnLst/>
            <a:rect l="l" t="t" r="r" b="b"/>
            <a:pathLst>
              <a:path w="105410" h="919479">
                <a:moveTo>
                  <a:pt x="105156" y="0"/>
                </a:moveTo>
                <a:lnTo>
                  <a:pt x="0" y="0"/>
                </a:lnTo>
                <a:lnTo>
                  <a:pt x="0" y="918972"/>
                </a:lnTo>
                <a:lnTo>
                  <a:pt x="105156" y="918972"/>
                </a:lnTo>
                <a:lnTo>
                  <a:pt x="105156" y="0"/>
                </a:lnTo>
                <a:close/>
              </a:path>
            </a:pathLst>
          </a:custGeom>
          <a:solidFill>
            <a:srgbClr val="4339C5"/>
          </a:solidFill>
        </p:spPr>
        <p:txBody>
          <a:bodyPr wrap="square" lIns="0" tIns="0" rIns="0" bIns="0" rtlCol="0"/>
          <a:lstStyle/>
          <a:p>
            <a:endParaRPr sz="2560"/>
          </a:p>
        </p:txBody>
      </p:sp>
      <p:sp>
        <p:nvSpPr>
          <p:cNvPr id="313" name="object 313"/>
          <p:cNvSpPr/>
          <p:nvPr/>
        </p:nvSpPr>
        <p:spPr>
          <a:xfrm>
            <a:off x="5836920" y="3608832"/>
            <a:ext cx="105410" cy="1001394"/>
          </a:xfrm>
          <a:custGeom>
            <a:avLst/>
            <a:gdLst/>
            <a:ahLst/>
            <a:cxnLst/>
            <a:rect l="l" t="t" r="r" b="b"/>
            <a:pathLst>
              <a:path w="105410" h="1001395">
                <a:moveTo>
                  <a:pt x="105155" y="0"/>
                </a:moveTo>
                <a:lnTo>
                  <a:pt x="0" y="0"/>
                </a:lnTo>
                <a:lnTo>
                  <a:pt x="0" y="1001268"/>
                </a:lnTo>
                <a:lnTo>
                  <a:pt x="105155" y="1001268"/>
                </a:lnTo>
                <a:lnTo>
                  <a:pt x="105155" y="0"/>
                </a:lnTo>
                <a:close/>
              </a:path>
            </a:pathLst>
          </a:custGeom>
          <a:solidFill>
            <a:srgbClr val="4339C5"/>
          </a:solidFill>
        </p:spPr>
        <p:txBody>
          <a:bodyPr wrap="square" lIns="0" tIns="0" rIns="0" bIns="0" rtlCol="0"/>
          <a:lstStyle/>
          <a:p>
            <a:endParaRPr sz="2560"/>
          </a:p>
        </p:txBody>
      </p:sp>
      <p:sp>
        <p:nvSpPr>
          <p:cNvPr id="314" name="object 314"/>
          <p:cNvSpPr/>
          <p:nvPr/>
        </p:nvSpPr>
        <p:spPr>
          <a:xfrm>
            <a:off x="6100571" y="3585971"/>
            <a:ext cx="105410" cy="1024255"/>
          </a:xfrm>
          <a:custGeom>
            <a:avLst/>
            <a:gdLst/>
            <a:ahLst/>
            <a:cxnLst/>
            <a:rect l="l" t="t" r="r" b="b"/>
            <a:pathLst>
              <a:path w="105410" h="1024254">
                <a:moveTo>
                  <a:pt x="105155" y="0"/>
                </a:moveTo>
                <a:lnTo>
                  <a:pt x="0" y="0"/>
                </a:lnTo>
                <a:lnTo>
                  <a:pt x="0" y="1024127"/>
                </a:lnTo>
                <a:lnTo>
                  <a:pt x="105155" y="1024127"/>
                </a:lnTo>
                <a:lnTo>
                  <a:pt x="105155" y="0"/>
                </a:lnTo>
                <a:close/>
              </a:path>
            </a:pathLst>
          </a:custGeom>
          <a:solidFill>
            <a:srgbClr val="4339C5"/>
          </a:solidFill>
        </p:spPr>
        <p:txBody>
          <a:bodyPr wrap="square" lIns="0" tIns="0" rIns="0" bIns="0" rtlCol="0"/>
          <a:lstStyle/>
          <a:p>
            <a:endParaRPr sz="2560"/>
          </a:p>
        </p:txBody>
      </p:sp>
      <p:sp>
        <p:nvSpPr>
          <p:cNvPr id="315" name="object 315"/>
          <p:cNvSpPr/>
          <p:nvPr/>
        </p:nvSpPr>
        <p:spPr>
          <a:xfrm>
            <a:off x="6362700" y="3436621"/>
            <a:ext cx="105410" cy="1173480"/>
          </a:xfrm>
          <a:custGeom>
            <a:avLst/>
            <a:gdLst/>
            <a:ahLst/>
            <a:cxnLst/>
            <a:rect l="l" t="t" r="r" b="b"/>
            <a:pathLst>
              <a:path w="105410" h="1173479">
                <a:moveTo>
                  <a:pt x="105155" y="0"/>
                </a:moveTo>
                <a:lnTo>
                  <a:pt x="0" y="0"/>
                </a:lnTo>
                <a:lnTo>
                  <a:pt x="0" y="1173479"/>
                </a:lnTo>
                <a:lnTo>
                  <a:pt x="105155" y="1173479"/>
                </a:lnTo>
                <a:lnTo>
                  <a:pt x="105155" y="0"/>
                </a:lnTo>
                <a:close/>
              </a:path>
            </a:pathLst>
          </a:custGeom>
          <a:solidFill>
            <a:srgbClr val="4339C5"/>
          </a:solidFill>
        </p:spPr>
        <p:txBody>
          <a:bodyPr wrap="square" lIns="0" tIns="0" rIns="0" bIns="0" rtlCol="0"/>
          <a:lstStyle/>
          <a:p>
            <a:endParaRPr sz="2560"/>
          </a:p>
        </p:txBody>
      </p:sp>
      <p:sp>
        <p:nvSpPr>
          <p:cNvPr id="316" name="object 316"/>
          <p:cNvSpPr/>
          <p:nvPr/>
        </p:nvSpPr>
        <p:spPr>
          <a:xfrm>
            <a:off x="6626352" y="3063239"/>
            <a:ext cx="105410" cy="1546860"/>
          </a:xfrm>
          <a:custGeom>
            <a:avLst/>
            <a:gdLst/>
            <a:ahLst/>
            <a:cxnLst/>
            <a:rect l="l" t="t" r="r" b="b"/>
            <a:pathLst>
              <a:path w="105410" h="1546860">
                <a:moveTo>
                  <a:pt x="105156" y="0"/>
                </a:moveTo>
                <a:lnTo>
                  <a:pt x="0" y="0"/>
                </a:lnTo>
                <a:lnTo>
                  <a:pt x="0" y="1546860"/>
                </a:lnTo>
                <a:lnTo>
                  <a:pt x="105156" y="1546860"/>
                </a:lnTo>
                <a:lnTo>
                  <a:pt x="105156" y="0"/>
                </a:lnTo>
                <a:close/>
              </a:path>
            </a:pathLst>
          </a:custGeom>
          <a:solidFill>
            <a:srgbClr val="4339C5"/>
          </a:solidFill>
        </p:spPr>
        <p:txBody>
          <a:bodyPr wrap="square" lIns="0" tIns="0" rIns="0" bIns="0" rtlCol="0"/>
          <a:lstStyle/>
          <a:p>
            <a:endParaRPr sz="2560"/>
          </a:p>
        </p:txBody>
      </p:sp>
      <p:sp>
        <p:nvSpPr>
          <p:cNvPr id="317" name="object 317"/>
          <p:cNvSpPr/>
          <p:nvPr/>
        </p:nvSpPr>
        <p:spPr>
          <a:xfrm>
            <a:off x="6888479" y="3060193"/>
            <a:ext cx="105410" cy="1550035"/>
          </a:xfrm>
          <a:custGeom>
            <a:avLst/>
            <a:gdLst/>
            <a:ahLst/>
            <a:cxnLst/>
            <a:rect l="l" t="t" r="r" b="b"/>
            <a:pathLst>
              <a:path w="105410" h="1550035">
                <a:moveTo>
                  <a:pt x="105156" y="0"/>
                </a:moveTo>
                <a:lnTo>
                  <a:pt x="0" y="0"/>
                </a:lnTo>
                <a:lnTo>
                  <a:pt x="0" y="1549908"/>
                </a:lnTo>
                <a:lnTo>
                  <a:pt x="105156" y="1549908"/>
                </a:lnTo>
                <a:lnTo>
                  <a:pt x="105156" y="0"/>
                </a:lnTo>
                <a:close/>
              </a:path>
            </a:pathLst>
          </a:custGeom>
          <a:solidFill>
            <a:srgbClr val="4339C5"/>
          </a:solidFill>
        </p:spPr>
        <p:txBody>
          <a:bodyPr wrap="square" lIns="0" tIns="0" rIns="0" bIns="0" rtlCol="0"/>
          <a:lstStyle/>
          <a:p>
            <a:endParaRPr sz="2560"/>
          </a:p>
        </p:txBody>
      </p:sp>
      <p:sp>
        <p:nvSpPr>
          <p:cNvPr id="318" name="object 318"/>
          <p:cNvSpPr/>
          <p:nvPr/>
        </p:nvSpPr>
        <p:spPr>
          <a:xfrm>
            <a:off x="7152132" y="3052572"/>
            <a:ext cx="105410" cy="1557655"/>
          </a:xfrm>
          <a:custGeom>
            <a:avLst/>
            <a:gdLst/>
            <a:ahLst/>
            <a:cxnLst/>
            <a:rect l="l" t="t" r="r" b="b"/>
            <a:pathLst>
              <a:path w="105410" h="1557654">
                <a:moveTo>
                  <a:pt x="105155" y="0"/>
                </a:moveTo>
                <a:lnTo>
                  <a:pt x="0" y="0"/>
                </a:lnTo>
                <a:lnTo>
                  <a:pt x="0" y="1557527"/>
                </a:lnTo>
                <a:lnTo>
                  <a:pt x="105155" y="1557527"/>
                </a:lnTo>
                <a:lnTo>
                  <a:pt x="105155" y="0"/>
                </a:lnTo>
                <a:close/>
              </a:path>
            </a:pathLst>
          </a:custGeom>
          <a:solidFill>
            <a:srgbClr val="4339C5"/>
          </a:solidFill>
        </p:spPr>
        <p:txBody>
          <a:bodyPr wrap="square" lIns="0" tIns="0" rIns="0" bIns="0" rtlCol="0"/>
          <a:lstStyle/>
          <a:p>
            <a:endParaRPr sz="2560"/>
          </a:p>
        </p:txBody>
      </p:sp>
      <p:sp>
        <p:nvSpPr>
          <p:cNvPr id="319" name="object 319"/>
          <p:cNvSpPr/>
          <p:nvPr/>
        </p:nvSpPr>
        <p:spPr>
          <a:xfrm>
            <a:off x="7414259" y="2970276"/>
            <a:ext cx="105410" cy="1640205"/>
          </a:xfrm>
          <a:custGeom>
            <a:avLst/>
            <a:gdLst/>
            <a:ahLst/>
            <a:cxnLst/>
            <a:rect l="l" t="t" r="r" b="b"/>
            <a:pathLst>
              <a:path w="105410" h="1640204">
                <a:moveTo>
                  <a:pt x="105155" y="0"/>
                </a:moveTo>
                <a:lnTo>
                  <a:pt x="0" y="0"/>
                </a:lnTo>
                <a:lnTo>
                  <a:pt x="0" y="1639824"/>
                </a:lnTo>
                <a:lnTo>
                  <a:pt x="105155" y="1639824"/>
                </a:lnTo>
                <a:lnTo>
                  <a:pt x="105155" y="0"/>
                </a:lnTo>
                <a:close/>
              </a:path>
            </a:pathLst>
          </a:custGeom>
          <a:solidFill>
            <a:srgbClr val="4339C5"/>
          </a:solidFill>
        </p:spPr>
        <p:txBody>
          <a:bodyPr wrap="square" lIns="0" tIns="0" rIns="0" bIns="0" rtlCol="0"/>
          <a:lstStyle/>
          <a:p>
            <a:endParaRPr sz="2560"/>
          </a:p>
        </p:txBody>
      </p:sp>
      <p:sp>
        <p:nvSpPr>
          <p:cNvPr id="320" name="object 320"/>
          <p:cNvSpPr/>
          <p:nvPr/>
        </p:nvSpPr>
        <p:spPr>
          <a:xfrm>
            <a:off x="7677911" y="2938272"/>
            <a:ext cx="105410" cy="1671955"/>
          </a:xfrm>
          <a:custGeom>
            <a:avLst/>
            <a:gdLst/>
            <a:ahLst/>
            <a:cxnLst/>
            <a:rect l="l" t="t" r="r" b="b"/>
            <a:pathLst>
              <a:path w="105410" h="1671954">
                <a:moveTo>
                  <a:pt x="105155" y="0"/>
                </a:moveTo>
                <a:lnTo>
                  <a:pt x="0" y="0"/>
                </a:lnTo>
                <a:lnTo>
                  <a:pt x="0" y="1671827"/>
                </a:lnTo>
                <a:lnTo>
                  <a:pt x="105155" y="1671827"/>
                </a:lnTo>
                <a:lnTo>
                  <a:pt x="105155" y="0"/>
                </a:lnTo>
                <a:close/>
              </a:path>
            </a:pathLst>
          </a:custGeom>
          <a:solidFill>
            <a:srgbClr val="4339C5"/>
          </a:solidFill>
        </p:spPr>
        <p:txBody>
          <a:bodyPr wrap="square" lIns="0" tIns="0" rIns="0" bIns="0" rtlCol="0"/>
          <a:lstStyle/>
          <a:p>
            <a:endParaRPr sz="2560"/>
          </a:p>
        </p:txBody>
      </p:sp>
      <p:sp>
        <p:nvSpPr>
          <p:cNvPr id="321" name="object 321"/>
          <p:cNvSpPr/>
          <p:nvPr/>
        </p:nvSpPr>
        <p:spPr>
          <a:xfrm>
            <a:off x="7940040" y="2799588"/>
            <a:ext cx="105410" cy="1811020"/>
          </a:xfrm>
          <a:custGeom>
            <a:avLst/>
            <a:gdLst/>
            <a:ahLst/>
            <a:cxnLst/>
            <a:rect l="l" t="t" r="r" b="b"/>
            <a:pathLst>
              <a:path w="105409" h="1811020">
                <a:moveTo>
                  <a:pt x="105156" y="0"/>
                </a:moveTo>
                <a:lnTo>
                  <a:pt x="0" y="0"/>
                </a:lnTo>
                <a:lnTo>
                  <a:pt x="0" y="1810512"/>
                </a:lnTo>
                <a:lnTo>
                  <a:pt x="105156" y="1810512"/>
                </a:lnTo>
                <a:lnTo>
                  <a:pt x="105156" y="0"/>
                </a:lnTo>
                <a:close/>
              </a:path>
            </a:pathLst>
          </a:custGeom>
          <a:solidFill>
            <a:srgbClr val="4339C5"/>
          </a:solidFill>
        </p:spPr>
        <p:txBody>
          <a:bodyPr wrap="square" lIns="0" tIns="0" rIns="0" bIns="0" rtlCol="0"/>
          <a:lstStyle/>
          <a:p>
            <a:endParaRPr sz="2560"/>
          </a:p>
        </p:txBody>
      </p:sp>
      <p:sp>
        <p:nvSpPr>
          <p:cNvPr id="322" name="object 322"/>
          <p:cNvSpPr/>
          <p:nvPr/>
        </p:nvSpPr>
        <p:spPr>
          <a:xfrm>
            <a:off x="8203692" y="2761488"/>
            <a:ext cx="105410" cy="1849120"/>
          </a:xfrm>
          <a:custGeom>
            <a:avLst/>
            <a:gdLst/>
            <a:ahLst/>
            <a:cxnLst/>
            <a:rect l="l" t="t" r="r" b="b"/>
            <a:pathLst>
              <a:path w="105409" h="1849120">
                <a:moveTo>
                  <a:pt x="105155" y="0"/>
                </a:moveTo>
                <a:lnTo>
                  <a:pt x="0" y="0"/>
                </a:lnTo>
                <a:lnTo>
                  <a:pt x="0" y="1848612"/>
                </a:lnTo>
                <a:lnTo>
                  <a:pt x="105155" y="1848612"/>
                </a:lnTo>
                <a:lnTo>
                  <a:pt x="105155" y="0"/>
                </a:lnTo>
                <a:close/>
              </a:path>
            </a:pathLst>
          </a:custGeom>
          <a:solidFill>
            <a:srgbClr val="4339C5"/>
          </a:solidFill>
        </p:spPr>
        <p:txBody>
          <a:bodyPr wrap="square" lIns="0" tIns="0" rIns="0" bIns="0" rtlCol="0"/>
          <a:lstStyle/>
          <a:p>
            <a:endParaRPr sz="2560"/>
          </a:p>
        </p:txBody>
      </p:sp>
      <p:sp>
        <p:nvSpPr>
          <p:cNvPr id="323" name="object 323"/>
          <p:cNvSpPr/>
          <p:nvPr/>
        </p:nvSpPr>
        <p:spPr>
          <a:xfrm>
            <a:off x="8465819" y="2438400"/>
            <a:ext cx="105410" cy="2171700"/>
          </a:xfrm>
          <a:custGeom>
            <a:avLst/>
            <a:gdLst/>
            <a:ahLst/>
            <a:cxnLst/>
            <a:rect l="l" t="t" r="r" b="b"/>
            <a:pathLst>
              <a:path w="105409" h="2171700">
                <a:moveTo>
                  <a:pt x="105155" y="0"/>
                </a:moveTo>
                <a:lnTo>
                  <a:pt x="0" y="0"/>
                </a:lnTo>
                <a:lnTo>
                  <a:pt x="0" y="2171700"/>
                </a:lnTo>
                <a:lnTo>
                  <a:pt x="105155" y="2171700"/>
                </a:lnTo>
                <a:lnTo>
                  <a:pt x="105155" y="0"/>
                </a:lnTo>
                <a:close/>
              </a:path>
            </a:pathLst>
          </a:custGeom>
          <a:solidFill>
            <a:srgbClr val="4339C5"/>
          </a:solidFill>
        </p:spPr>
        <p:txBody>
          <a:bodyPr wrap="square" lIns="0" tIns="0" rIns="0" bIns="0" rtlCol="0"/>
          <a:lstStyle/>
          <a:p>
            <a:endParaRPr sz="2560"/>
          </a:p>
        </p:txBody>
      </p:sp>
      <p:sp>
        <p:nvSpPr>
          <p:cNvPr id="324" name="object 324"/>
          <p:cNvSpPr/>
          <p:nvPr/>
        </p:nvSpPr>
        <p:spPr>
          <a:xfrm>
            <a:off x="8729471" y="2272283"/>
            <a:ext cx="105410" cy="2338070"/>
          </a:xfrm>
          <a:custGeom>
            <a:avLst/>
            <a:gdLst/>
            <a:ahLst/>
            <a:cxnLst/>
            <a:rect l="l" t="t" r="r" b="b"/>
            <a:pathLst>
              <a:path w="105409" h="2338070">
                <a:moveTo>
                  <a:pt x="105155" y="0"/>
                </a:moveTo>
                <a:lnTo>
                  <a:pt x="0" y="0"/>
                </a:lnTo>
                <a:lnTo>
                  <a:pt x="0" y="2337816"/>
                </a:lnTo>
                <a:lnTo>
                  <a:pt x="105155" y="2337816"/>
                </a:lnTo>
                <a:lnTo>
                  <a:pt x="105155" y="0"/>
                </a:lnTo>
                <a:close/>
              </a:path>
            </a:pathLst>
          </a:custGeom>
          <a:solidFill>
            <a:srgbClr val="4339C5"/>
          </a:solidFill>
        </p:spPr>
        <p:txBody>
          <a:bodyPr wrap="square" lIns="0" tIns="0" rIns="0" bIns="0" rtlCol="0"/>
          <a:lstStyle/>
          <a:p>
            <a:endParaRPr sz="2560"/>
          </a:p>
        </p:txBody>
      </p:sp>
      <p:sp>
        <p:nvSpPr>
          <p:cNvPr id="325" name="object 325"/>
          <p:cNvSpPr/>
          <p:nvPr/>
        </p:nvSpPr>
        <p:spPr>
          <a:xfrm>
            <a:off x="8991600" y="2226564"/>
            <a:ext cx="105410" cy="2383790"/>
          </a:xfrm>
          <a:custGeom>
            <a:avLst/>
            <a:gdLst/>
            <a:ahLst/>
            <a:cxnLst/>
            <a:rect l="l" t="t" r="r" b="b"/>
            <a:pathLst>
              <a:path w="105409" h="2383790">
                <a:moveTo>
                  <a:pt x="105155" y="0"/>
                </a:moveTo>
                <a:lnTo>
                  <a:pt x="0" y="0"/>
                </a:lnTo>
                <a:lnTo>
                  <a:pt x="0" y="2383536"/>
                </a:lnTo>
                <a:lnTo>
                  <a:pt x="105155" y="2383536"/>
                </a:lnTo>
                <a:lnTo>
                  <a:pt x="105155" y="0"/>
                </a:lnTo>
                <a:close/>
              </a:path>
            </a:pathLst>
          </a:custGeom>
          <a:solidFill>
            <a:srgbClr val="4339C5"/>
          </a:solidFill>
        </p:spPr>
        <p:txBody>
          <a:bodyPr wrap="square" lIns="0" tIns="0" rIns="0" bIns="0" rtlCol="0"/>
          <a:lstStyle/>
          <a:p>
            <a:endParaRPr sz="2560"/>
          </a:p>
        </p:txBody>
      </p:sp>
      <p:sp>
        <p:nvSpPr>
          <p:cNvPr id="326" name="object 326"/>
          <p:cNvSpPr/>
          <p:nvPr/>
        </p:nvSpPr>
        <p:spPr>
          <a:xfrm>
            <a:off x="9255252" y="2002536"/>
            <a:ext cx="105410" cy="2607945"/>
          </a:xfrm>
          <a:custGeom>
            <a:avLst/>
            <a:gdLst/>
            <a:ahLst/>
            <a:cxnLst/>
            <a:rect l="l" t="t" r="r" b="b"/>
            <a:pathLst>
              <a:path w="105409" h="2607945">
                <a:moveTo>
                  <a:pt x="105155" y="0"/>
                </a:moveTo>
                <a:lnTo>
                  <a:pt x="0" y="0"/>
                </a:lnTo>
                <a:lnTo>
                  <a:pt x="0" y="2607564"/>
                </a:lnTo>
                <a:lnTo>
                  <a:pt x="105155" y="2607564"/>
                </a:lnTo>
                <a:lnTo>
                  <a:pt x="105155" y="0"/>
                </a:lnTo>
                <a:close/>
              </a:path>
            </a:pathLst>
          </a:custGeom>
          <a:solidFill>
            <a:srgbClr val="4339C5"/>
          </a:solidFill>
        </p:spPr>
        <p:txBody>
          <a:bodyPr wrap="square" lIns="0" tIns="0" rIns="0" bIns="0" rtlCol="0"/>
          <a:lstStyle/>
          <a:p>
            <a:endParaRPr sz="2560"/>
          </a:p>
        </p:txBody>
      </p:sp>
      <p:sp>
        <p:nvSpPr>
          <p:cNvPr id="327" name="object 327"/>
          <p:cNvSpPr/>
          <p:nvPr/>
        </p:nvSpPr>
        <p:spPr>
          <a:xfrm>
            <a:off x="9517380" y="1938527"/>
            <a:ext cx="105410" cy="2672080"/>
          </a:xfrm>
          <a:custGeom>
            <a:avLst/>
            <a:gdLst/>
            <a:ahLst/>
            <a:cxnLst/>
            <a:rect l="l" t="t" r="r" b="b"/>
            <a:pathLst>
              <a:path w="105409" h="2672079">
                <a:moveTo>
                  <a:pt x="105155" y="0"/>
                </a:moveTo>
                <a:lnTo>
                  <a:pt x="0" y="0"/>
                </a:lnTo>
                <a:lnTo>
                  <a:pt x="0" y="2671572"/>
                </a:lnTo>
                <a:lnTo>
                  <a:pt x="105155" y="2671572"/>
                </a:lnTo>
                <a:lnTo>
                  <a:pt x="105155" y="0"/>
                </a:lnTo>
                <a:close/>
              </a:path>
            </a:pathLst>
          </a:custGeom>
          <a:solidFill>
            <a:srgbClr val="4339C5"/>
          </a:solidFill>
        </p:spPr>
        <p:txBody>
          <a:bodyPr wrap="square" lIns="0" tIns="0" rIns="0" bIns="0" rtlCol="0"/>
          <a:lstStyle/>
          <a:p>
            <a:endParaRPr sz="2560"/>
          </a:p>
        </p:txBody>
      </p:sp>
      <p:sp>
        <p:nvSpPr>
          <p:cNvPr id="328" name="object 328"/>
          <p:cNvSpPr/>
          <p:nvPr/>
        </p:nvSpPr>
        <p:spPr>
          <a:xfrm>
            <a:off x="9781031" y="1295400"/>
            <a:ext cx="105410" cy="3314700"/>
          </a:xfrm>
          <a:custGeom>
            <a:avLst/>
            <a:gdLst/>
            <a:ahLst/>
            <a:cxnLst/>
            <a:rect l="l" t="t" r="r" b="b"/>
            <a:pathLst>
              <a:path w="105409" h="3314700">
                <a:moveTo>
                  <a:pt x="105156" y="0"/>
                </a:moveTo>
                <a:lnTo>
                  <a:pt x="0" y="0"/>
                </a:lnTo>
                <a:lnTo>
                  <a:pt x="0" y="3314700"/>
                </a:lnTo>
                <a:lnTo>
                  <a:pt x="105156" y="3314700"/>
                </a:lnTo>
                <a:lnTo>
                  <a:pt x="105156" y="0"/>
                </a:lnTo>
                <a:close/>
              </a:path>
            </a:pathLst>
          </a:custGeom>
          <a:solidFill>
            <a:srgbClr val="4339C5"/>
          </a:solidFill>
        </p:spPr>
        <p:txBody>
          <a:bodyPr wrap="square" lIns="0" tIns="0" rIns="0" bIns="0" rtlCol="0"/>
          <a:lstStyle/>
          <a:p>
            <a:endParaRPr sz="2560"/>
          </a:p>
        </p:txBody>
      </p:sp>
      <p:sp>
        <p:nvSpPr>
          <p:cNvPr id="329" name="object 329"/>
          <p:cNvSpPr/>
          <p:nvPr/>
        </p:nvSpPr>
        <p:spPr>
          <a:xfrm>
            <a:off x="10043159" y="1101853"/>
            <a:ext cx="105410" cy="3508375"/>
          </a:xfrm>
          <a:custGeom>
            <a:avLst/>
            <a:gdLst/>
            <a:ahLst/>
            <a:cxnLst/>
            <a:rect l="l" t="t" r="r" b="b"/>
            <a:pathLst>
              <a:path w="105409" h="3508375">
                <a:moveTo>
                  <a:pt x="105156" y="0"/>
                </a:moveTo>
                <a:lnTo>
                  <a:pt x="0" y="0"/>
                </a:lnTo>
                <a:lnTo>
                  <a:pt x="0" y="3508248"/>
                </a:lnTo>
                <a:lnTo>
                  <a:pt x="105156" y="3508248"/>
                </a:lnTo>
                <a:lnTo>
                  <a:pt x="105156" y="0"/>
                </a:lnTo>
                <a:close/>
              </a:path>
            </a:pathLst>
          </a:custGeom>
          <a:solidFill>
            <a:srgbClr val="4339C5"/>
          </a:solidFill>
        </p:spPr>
        <p:txBody>
          <a:bodyPr wrap="square" lIns="0" tIns="0" rIns="0" bIns="0" rtlCol="0"/>
          <a:lstStyle/>
          <a:p>
            <a:endParaRPr sz="2560"/>
          </a:p>
        </p:txBody>
      </p:sp>
      <p:sp>
        <p:nvSpPr>
          <p:cNvPr id="330" name="object 330"/>
          <p:cNvSpPr/>
          <p:nvPr/>
        </p:nvSpPr>
        <p:spPr>
          <a:xfrm>
            <a:off x="10306811" y="461773"/>
            <a:ext cx="105410" cy="4148454"/>
          </a:xfrm>
          <a:custGeom>
            <a:avLst/>
            <a:gdLst/>
            <a:ahLst/>
            <a:cxnLst/>
            <a:rect l="l" t="t" r="r" b="b"/>
            <a:pathLst>
              <a:path w="105409" h="4148454">
                <a:moveTo>
                  <a:pt x="105156" y="0"/>
                </a:moveTo>
                <a:lnTo>
                  <a:pt x="0" y="0"/>
                </a:lnTo>
                <a:lnTo>
                  <a:pt x="0" y="4148328"/>
                </a:lnTo>
                <a:lnTo>
                  <a:pt x="105156" y="4148328"/>
                </a:lnTo>
                <a:lnTo>
                  <a:pt x="105156" y="0"/>
                </a:lnTo>
                <a:close/>
              </a:path>
            </a:pathLst>
          </a:custGeom>
          <a:solidFill>
            <a:srgbClr val="4339C5"/>
          </a:solidFill>
        </p:spPr>
        <p:txBody>
          <a:bodyPr wrap="square" lIns="0" tIns="0" rIns="0" bIns="0" rtlCol="0"/>
          <a:lstStyle/>
          <a:p>
            <a:endParaRPr sz="2560"/>
          </a:p>
        </p:txBody>
      </p:sp>
      <p:sp>
        <p:nvSpPr>
          <p:cNvPr id="331" name="object 331"/>
          <p:cNvSpPr/>
          <p:nvPr/>
        </p:nvSpPr>
        <p:spPr>
          <a:xfrm>
            <a:off x="2420111" y="4361689"/>
            <a:ext cx="105410" cy="193675"/>
          </a:xfrm>
          <a:custGeom>
            <a:avLst/>
            <a:gdLst/>
            <a:ahLst/>
            <a:cxnLst/>
            <a:rect l="l" t="t" r="r" b="b"/>
            <a:pathLst>
              <a:path w="105409" h="193675">
                <a:moveTo>
                  <a:pt x="105156" y="0"/>
                </a:moveTo>
                <a:lnTo>
                  <a:pt x="0" y="0"/>
                </a:lnTo>
                <a:lnTo>
                  <a:pt x="0" y="193548"/>
                </a:lnTo>
                <a:lnTo>
                  <a:pt x="105156" y="193548"/>
                </a:lnTo>
                <a:lnTo>
                  <a:pt x="105156" y="0"/>
                </a:lnTo>
                <a:close/>
              </a:path>
            </a:pathLst>
          </a:custGeom>
          <a:solidFill>
            <a:srgbClr val="A80000"/>
          </a:solidFill>
        </p:spPr>
        <p:txBody>
          <a:bodyPr wrap="square" lIns="0" tIns="0" rIns="0" bIns="0" rtlCol="0"/>
          <a:lstStyle/>
          <a:p>
            <a:endParaRPr sz="2560"/>
          </a:p>
        </p:txBody>
      </p:sp>
      <p:sp>
        <p:nvSpPr>
          <p:cNvPr id="332" name="object 332"/>
          <p:cNvSpPr/>
          <p:nvPr/>
        </p:nvSpPr>
        <p:spPr>
          <a:xfrm>
            <a:off x="2683763" y="4503421"/>
            <a:ext cx="105410" cy="18415"/>
          </a:xfrm>
          <a:custGeom>
            <a:avLst/>
            <a:gdLst/>
            <a:ahLst/>
            <a:cxnLst/>
            <a:rect l="l" t="t" r="r" b="b"/>
            <a:pathLst>
              <a:path w="105409" h="18414">
                <a:moveTo>
                  <a:pt x="0" y="18287"/>
                </a:moveTo>
                <a:lnTo>
                  <a:pt x="105156" y="18287"/>
                </a:lnTo>
                <a:lnTo>
                  <a:pt x="105156" y="0"/>
                </a:lnTo>
                <a:lnTo>
                  <a:pt x="0" y="0"/>
                </a:lnTo>
                <a:lnTo>
                  <a:pt x="0" y="18287"/>
                </a:lnTo>
                <a:close/>
              </a:path>
            </a:pathLst>
          </a:custGeom>
          <a:solidFill>
            <a:srgbClr val="A80000"/>
          </a:solidFill>
        </p:spPr>
        <p:txBody>
          <a:bodyPr wrap="square" lIns="0" tIns="0" rIns="0" bIns="0" rtlCol="0"/>
          <a:lstStyle/>
          <a:p>
            <a:endParaRPr sz="2560"/>
          </a:p>
        </p:txBody>
      </p:sp>
      <p:sp>
        <p:nvSpPr>
          <p:cNvPr id="333" name="object 333"/>
          <p:cNvSpPr/>
          <p:nvPr/>
        </p:nvSpPr>
        <p:spPr>
          <a:xfrm>
            <a:off x="2945891" y="4200145"/>
            <a:ext cx="105410" cy="259079"/>
          </a:xfrm>
          <a:custGeom>
            <a:avLst/>
            <a:gdLst/>
            <a:ahLst/>
            <a:cxnLst/>
            <a:rect l="l" t="t" r="r" b="b"/>
            <a:pathLst>
              <a:path w="105409" h="259079">
                <a:moveTo>
                  <a:pt x="105156" y="0"/>
                </a:moveTo>
                <a:lnTo>
                  <a:pt x="0" y="0"/>
                </a:lnTo>
                <a:lnTo>
                  <a:pt x="0" y="259079"/>
                </a:lnTo>
                <a:lnTo>
                  <a:pt x="105156" y="259079"/>
                </a:lnTo>
                <a:lnTo>
                  <a:pt x="105156" y="0"/>
                </a:lnTo>
                <a:close/>
              </a:path>
            </a:pathLst>
          </a:custGeom>
          <a:solidFill>
            <a:srgbClr val="A80000"/>
          </a:solidFill>
        </p:spPr>
        <p:txBody>
          <a:bodyPr wrap="square" lIns="0" tIns="0" rIns="0" bIns="0" rtlCol="0"/>
          <a:lstStyle/>
          <a:p>
            <a:endParaRPr sz="2560"/>
          </a:p>
        </p:txBody>
      </p:sp>
      <p:sp>
        <p:nvSpPr>
          <p:cNvPr id="334" name="object 334"/>
          <p:cNvSpPr/>
          <p:nvPr/>
        </p:nvSpPr>
        <p:spPr>
          <a:xfrm>
            <a:off x="3209544" y="400811"/>
            <a:ext cx="105410" cy="4043679"/>
          </a:xfrm>
          <a:custGeom>
            <a:avLst/>
            <a:gdLst/>
            <a:ahLst/>
            <a:cxnLst/>
            <a:rect l="l" t="t" r="r" b="b"/>
            <a:pathLst>
              <a:path w="105410" h="4043679">
                <a:moveTo>
                  <a:pt x="105156" y="0"/>
                </a:moveTo>
                <a:lnTo>
                  <a:pt x="0" y="0"/>
                </a:lnTo>
                <a:lnTo>
                  <a:pt x="0" y="4043172"/>
                </a:lnTo>
                <a:lnTo>
                  <a:pt x="105156" y="4043172"/>
                </a:lnTo>
                <a:lnTo>
                  <a:pt x="105156" y="0"/>
                </a:lnTo>
                <a:close/>
              </a:path>
            </a:pathLst>
          </a:custGeom>
          <a:solidFill>
            <a:srgbClr val="A80000"/>
          </a:solidFill>
        </p:spPr>
        <p:txBody>
          <a:bodyPr wrap="square" lIns="0" tIns="0" rIns="0" bIns="0" rtlCol="0"/>
          <a:lstStyle/>
          <a:p>
            <a:endParaRPr sz="2560"/>
          </a:p>
        </p:txBody>
      </p:sp>
      <p:sp>
        <p:nvSpPr>
          <p:cNvPr id="335" name="object 335"/>
          <p:cNvSpPr/>
          <p:nvPr/>
        </p:nvSpPr>
        <p:spPr>
          <a:xfrm>
            <a:off x="3471672" y="4314445"/>
            <a:ext cx="105410" cy="104139"/>
          </a:xfrm>
          <a:custGeom>
            <a:avLst/>
            <a:gdLst/>
            <a:ahLst/>
            <a:cxnLst/>
            <a:rect l="l" t="t" r="r" b="b"/>
            <a:pathLst>
              <a:path w="105410" h="104139">
                <a:moveTo>
                  <a:pt x="105155" y="0"/>
                </a:moveTo>
                <a:lnTo>
                  <a:pt x="0" y="0"/>
                </a:lnTo>
                <a:lnTo>
                  <a:pt x="0" y="103631"/>
                </a:lnTo>
                <a:lnTo>
                  <a:pt x="105155" y="103631"/>
                </a:lnTo>
                <a:lnTo>
                  <a:pt x="105155" y="0"/>
                </a:lnTo>
                <a:close/>
              </a:path>
            </a:pathLst>
          </a:custGeom>
          <a:solidFill>
            <a:srgbClr val="A80000"/>
          </a:solidFill>
        </p:spPr>
        <p:txBody>
          <a:bodyPr wrap="square" lIns="0" tIns="0" rIns="0" bIns="0" rtlCol="0"/>
          <a:lstStyle/>
          <a:p>
            <a:endParaRPr sz="2560"/>
          </a:p>
        </p:txBody>
      </p:sp>
      <p:sp>
        <p:nvSpPr>
          <p:cNvPr id="336" name="object 336"/>
          <p:cNvSpPr/>
          <p:nvPr/>
        </p:nvSpPr>
        <p:spPr>
          <a:xfrm>
            <a:off x="3735323" y="3930396"/>
            <a:ext cx="105410" cy="471170"/>
          </a:xfrm>
          <a:custGeom>
            <a:avLst/>
            <a:gdLst/>
            <a:ahLst/>
            <a:cxnLst/>
            <a:rect l="l" t="t" r="r" b="b"/>
            <a:pathLst>
              <a:path w="105410" h="471170">
                <a:moveTo>
                  <a:pt x="105156" y="0"/>
                </a:moveTo>
                <a:lnTo>
                  <a:pt x="0" y="0"/>
                </a:lnTo>
                <a:lnTo>
                  <a:pt x="0" y="470915"/>
                </a:lnTo>
                <a:lnTo>
                  <a:pt x="105156" y="470915"/>
                </a:lnTo>
                <a:lnTo>
                  <a:pt x="105156" y="0"/>
                </a:lnTo>
                <a:close/>
              </a:path>
            </a:pathLst>
          </a:custGeom>
          <a:solidFill>
            <a:srgbClr val="A80000"/>
          </a:solidFill>
        </p:spPr>
        <p:txBody>
          <a:bodyPr wrap="square" lIns="0" tIns="0" rIns="0" bIns="0" rtlCol="0"/>
          <a:lstStyle/>
          <a:p>
            <a:endParaRPr sz="2560"/>
          </a:p>
        </p:txBody>
      </p:sp>
      <p:sp>
        <p:nvSpPr>
          <p:cNvPr id="337" name="object 337"/>
          <p:cNvSpPr/>
          <p:nvPr/>
        </p:nvSpPr>
        <p:spPr>
          <a:xfrm>
            <a:off x="3997451" y="4168140"/>
            <a:ext cx="105410" cy="142240"/>
          </a:xfrm>
          <a:custGeom>
            <a:avLst/>
            <a:gdLst/>
            <a:ahLst/>
            <a:cxnLst/>
            <a:rect l="l" t="t" r="r" b="b"/>
            <a:pathLst>
              <a:path w="105410" h="142239">
                <a:moveTo>
                  <a:pt x="105156" y="0"/>
                </a:moveTo>
                <a:lnTo>
                  <a:pt x="0" y="0"/>
                </a:lnTo>
                <a:lnTo>
                  <a:pt x="0" y="141732"/>
                </a:lnTo>
                <a:lnTo>
                  <a:pt x="105156" y="141732"/>
                </a:lnTo>
                <a:lnTo>
                  <a:pt x="105156" y="0"/>
                </a:lnTo>
                <a:close/>
              </a:path>
            </a:pathLst>
          </a:custGeom>
          <a:solidFill>
            <a:srgbClr val="A80000"/>
          </a:solidFill>
        </p:spPr>
        <p:txBody>
          <a:bodyPr wrap="square" lIns="0" tIns="0" rIns="0" bIns="0" rtlCol="0"/>
          <a:lstStyle/>
          <a:p>
            <a:endParaRPr sz="2560"/>
          </a:p>
        </p:txBody>
      </p:sp>
      <p:sp>
        <p:nvSpPr>
          <p:cNvPr id="338" name="object 338"/>
          <p:cNvSpPr/>
          <p:nvPr/>
        </p:nvSpPr>
        <p:spPr>
          <a:xfrm>
            <a:off x="4261104" y="4187952"/>
            <a:ext cx="105410" cy="73660"/>
          </a:xfrm>
          <a:custGeom>
            <a:avLst/>
            <a:gdLst/>
            <a:ahLst/>
            <a:cxnLst/>
            <a:rect l="l" t="t" r="r" b="b"/>
            <a:pathLst>
              <a:path w="105410" h="73660">
                <a:moveTo>
                  <a:pt x="0" y="73151"/>
                </a:moveTo>
                <a:lnTo>
                  <a:pt x="105156" y="73151"/>
                </a:lnTo>
                <a:lnTo>
                  <a:pt x="105156" y="0"/>
                </a:lnTo>
                <a:lnTo>
                  <a:pt x="0" y="0"/>
                </a:lnTo>
                <a:lnTo>
                  <a:pt x="0" y="73151"/>
                </a:lnTo>
                <a:close/>
              </a:path>
            </a:pathLst>
          </a:custGeom>
          <a:solidFill>
            <a:srgbClr val="A80000"/>
          </a:solidFill>
        </p:spPr>
        <p:txBody>
          <a:bodyPr wrap="square" lIns="0" tIns="0" rIns="0" bIns="0" rtlCol="0"/>
          <a:lstStyle/>
          <a:p>
            <a:endParaRPr sz="2560"/>
          </a:p>
        </p:txBody>
      </p:sp>
      <p:sp>
        <p:nvSpPr>
          <p:cNvPr id="339" name="object 339"/>
          <p:cNvSpPr/>
          <p:nvPr/>
        </p:nvSpPr>
        <p:spPr>
          <a:xfrm>
            <a:off x="4523232" y="2692907"/>
            <a:ext cx="105410" cy="1339850"/>
          </a:xfrm>
          <a:custGeom>
            <a:avLst/>
            <a:gdLst/>
            <a:ahLst/>
            <a:cxnLst/>
            <a:rect l="l" t="t" r="r" b="b"/>
            <a:pathLst>
              <a:path w="105410" h="1339850">
                <a:moveTo>
                  <a:pt x="105156" y="0"/>
                </a:moveTo>
                <a:lnTo>
                  <a:pt x="0" y="0"/>
                </a:lnTo>
                <a:lnTo>
                  <a:pt x="0" y="1339595"/>
                </a:lnTo>
                <a:lnTo>
                  <a:pt x="105156" y="1339595"/>
                </a:lnTo>
                <a:lnTo>
                  <a:pt x="105156" y="0"/>
                </a:lnTo>
                <a:close/>
              </a:path>
            </a:pathLst>
          </a:custGeom>
          <a:solidFill>
            <a:srgbClr val="A80000"/>
          </a:solidFill>
        </p:spPr>
        <p:txBody>
          <a:bodyPr wrap="square" lIns="0" tIns="0" rIns="0" bIns="0" rtlCol="0"/>
          <a:lstStyle/>
          <a:p>
            <a:endParaRPr sz="2560"/>
          </a:p>
        </p:txBody>
      </p:sp>
      <p:sp>
        <p:nvSpPr>
          <p:cNvPr id="340" name="object 340"/>
          <p:cNvSpPr/>
          <p:nvPr/>
        </p:nvSpPr>
        <p:spPr>
          <a:xfrm>
            <a:off x="4786884" y="3781045"/>
            <a:ext cx="105410" cy="247015"/>
          </a:xfrm>
          <a:custGeom>
            <a:avLst/>
            <a:gdLst/>
            <a:ahLst/>
            <a:cxnLst/>
            <a:rect l="l" t="t" r="r" b="b"/>
            <a:pathLst>
              <a:path w="105410" h="247014">
                <a:moveTo>
                  <a:pt x="105155" y="0"/>
                </a:moveTo>
                <a:lnTo>
                  <a:pt x="0" y="0"/>
                </a:lnTo>
                <a:lnTo>
                  <a:pt x="0" y="246887"/>
                </a:lnTo>
                <a:lnTo>
                  <a:pt x="105155" y="246887"/>
                </a:lnTo>
                <a:lnTo>
                  <a:pt x="105155" y="0"/>
                </a:lnTo>
                <a:close/>
              </a:path>
            </a:pathLst>
          </a:custGeom>
          <a:solidFill>
            <a:srgbClr val="A80000"/>
          </a:solidFill>
        </p:spPr>
        <p:txBody>
          <a:bodyPr wrap="square" lIns="0" tIns="0" rIns="0" bIns="0" rtlCol="0"/>
          <a:lstStyle/>
          <a:p>
            <a:endParaRPr sz="2560"/>
          </a:p>
        </p:txBody>
      </p:sp>
      <p:sp>
        <p:nvSpPr>
          <p:cNvPr id="341" name="object 341"/>
          <p:cNvSpPr/>
          <p:nvPr/>
        </p:nvSpPr>
        <p:spPr>
          <a:xfrm>
            <a:off x="5049011" y="3913632"/>
            <a:ext cx="105410" cy="109855"/>
          </a:xfrm>
          <a:custGeom>
            <a:avLst/>
            <a:gdLst/>
            <a:ahLst/>
            <a:cxnLst/>
            <a:rect l="l" t="t" r="r" b="b"/>
            <a:pathLst>
              <a:path w="105410" h="109854">
                <a:moveTo>
                  <a:pt x="105155" y="0"/>
                </a:moveTo>
                <a:lnTo>
                  <a:pt x="0" y="0"/>
                </a:lnTo>
                <a:lnTo>
                  <a:pt x="0" y="109728"/>
                </a:lnTo>
                <a:lnTo>
                  <a:pt x="105155" y="109728"/>
                </a:lnTo>
                <a:lnTo>
                  <a:pt x="105155" y="0"/>
                </a:lnTo>
                <a:close/>
              </a:path>
            </a:pathLst>
          </a:custGeom>
          <a:solidFill>
            <a:srgbClr val="A80000"/>
          </a:solidFill>
        </p:spPr>
        <p:txBody>
          <a:bodyPr wrap="square" lIns="0" tIns="0" rIns="0" bIns="0" rtlCol="0"/>
          <a:lstStyle/>
          <a:p>
            <a:endParaRPr sz="2560"/>
          </a:p>
        </p:txBody>
      </p:sp>
      <p:sp>
        <p:nvSpPr>
          <p:cNvPr id="342" name="object 342"/>
          <p:cNvSpPr/>
          <p:nvPr/>
        </p:nvSpPr>
        <p:spPr>
          <a:xfrm>
            <a:off x="5311140" y="1464563"/>
            <a:ext cx="105410" cy="2482850"/>
          </a:xfrm>
          <a:custGeom>
            <a:avLst/>
            <a:gdLst/>
            <a:ahLst/>
            <a:cxnLst/>
            <a:rect l="l" t="t" r="r" b="b"/>
            <a:pathLst>
              <a:path w="105410" h="2482850">
                <a:moveTo>
                  <a:pt x="105156" y="0"/>
                </a:moveTo>
                <a:lnTo>
                  <a:pt x="0" y="0"/>
                </a:lnTo>
                <a:lnTo>
                  <a:pt x="0" y="2482596"/>
                </a:lnTo>
                <a:lnTo>
                  <a:pt x="105156" y="2482596"/>
                </a:lnTo>
                <a:lnTo>
                  <a:pt x="105156" y="0"/>
                </a:lnTo>
                <a:close/>
              </a:path>
            </a:pathLst>
          </a:custGeom>
          <a:solidFill>
            <a:srgbClr val="A80000"/>
          </a:solidFill>
        </p:spPr>
        <p:txBody>
          <a:bodyPr wrap="square" lIns="0" tIns="0" rIns="0" bIns="0" rtlCol="0"/>
          <a:lstStyle/>
          <a:p>
            <a:endParaRPr sz="2560"/>
          </a:p>
        </p:txBody>
      </p:sp>
      <p:sp>
        <p:nvSpPr>
          <p:cNvPr id="343" name="object 343"/>
          <p:cNvSpPr/>
          <p:nvPr/>
        </p:nvSpPr>
        <p:spPr>
          <a:xfrm>
            <a:off x="5574791" y="611123"/>
            <a:ext cx="105410" cy="3080385"/>
          </a:xfrm>
          <a:custGeom>
            <a:avLst/>
            <a:gdLst/>
            <a:ahLst/>
            <a:cxnLst/>
            <a:rect l="l" t="t" r="r" b="b"/>
            <a:pathLst>
              <a:path w="105410" h="3080385">
                <a:moveTo>
                  <a:pt x="105156" y="0"/>
                </a:moveTo>
                <a:lnTo>
                  <a:pt x="0" y="0"/>
                </a:lnTo>
                <a:lnTo>
                  <a:pt x="0" y="3080004"/>
                </a:lnTo>
                <a:lnTo>
                  <a:pt x="105156" y="3080004"/>
                </a:lnTo>
                <a:lnTo>
                  <a:pt x="105156" y="0"/>
                </a:lnTo>
                <a:close/>
              </a:path>
            </a:pathLst>
          </a:custGeom>
          <a:solidFill>
            <a:srgbClr val="A80000"/>
          </a:solidFill>
        </p:spPr>
        <p:txBody>
          <a:bodyPr wrap="square" lIns="0" tIns="0" rIns="0" bIns="0" rtlCol="0"/>
          <a:lstStyle/>
          <a:p>
            <a:endParaRPr sz="2560"/>
          </a:p>
        </p:txBody>
      </p:sp>
      <p:sp>
        <p:nvSpPr>
          <p:cNvPr id="344" name="object 344"/>
          <p:cNvSpPr/>
          <p:nvPr/>
        </p:nvSpPr>
        <p:spPr>
          <a:xfrm>
            <a:off x="5836920" y="2679192"/>
            <a:ext cx="105410" cy="929640"/>
          </a:xfrm>
          <a:custGeom>
            <a:avLst/>
            <a:gdLst/>
            <a:ahLst/>
            <a:cxnLst/>
            <a:rect l="l" t="t" r="r" b="b"/>
            <a:pathLst>
              <a:path w="105410" h="929639">
                <a:moveTo>
                  <a:pt x="105155" y="0"/>
                </a:moveTo>
                <a:lnTo>
                  <a:pt x="0" y="0"/>
                </a:lnTo>
                <a:lnTo>
                  <a:pt x="0" y="929640"/>
                </a:lnTo>
                <a:lnTo>
                  <a:pt x="105155" y="929640"/>
                </a:lnTo>
                <a:lnTo>
                  <a:pt x="105155" y="0"/>
                </a:lnTo>
                <a:close/>
              </a:path>
            </a:pathLst>
          </a:custGeom>
          <a:solidFill>
            <a:srgbClr val="A80000"/>
          </a:solidFill>
        </p:spPr>
        <p:txBody>
          <a:bodyPr wrap="square" lIns="0" tIns="0" rIns="0" bIns="0" rtlCol="0"/>
          <a:lstStyle/>
          <a:p>
            <a:endParaRPr sz="2560"/>
          </a:p>
        </p:txBody>
      </p:sp>
      <p:sp>
        <p:nvSpPr>
          <p:cNvPr id="345" name="object 345"/>
          <p:cNvSpPr/>
          <p:nvPr/>
        </p:nvSpPr>
        <p:spPr>
          <a:xfrm>
            <a:off x="6100571" y="3432047"/>
            <a:ext cx="105410" cy="154305"/>
          </a:xfrm>
          <a:custGeom>
            <a:avLst/>
            <a:gdLst/>
            <a:ahLst/>
            <a:cxnLst/>
            <a:rect l="l" t="t" r="r" b="b"/>
            <a:pathLst>
              <a:path w="105410" h="154304">
                <a:moveTo>
                  <a:pt x="105155" y="0"/>
                </a:moveTo>
                <a:lnTo>
                  <a:pt x="0" y="0"/>
                </a:lnTo>
                <a:lnTo>
                  <a:pt x="0" y="153924"/>
                </a:lnTo>
                <a:lnTo>
                  <a:pt x="105155" y="153924"/>
                </a:lnTo>
                <a:lnTo>
                  <a:pt x="105155" y="0"/>
                </a:lnTo>
                <a:close/>
              </a:path>
            </a:pathLst>
          </a:custGeom>
          <a:solidFill>
            <a:srgbClr val="A80000"/>
          </a:solidFill>
        </p:spPr>
        <p:txBody>
          <a:bodyPr wrap="square" lIns="0" tIns="0" rIns="0" bIns="0" rtlCol="0"/>
          <a:lstStyle/>
          <a:p>
            <a:endParaRPr sz="2560"/>
          </a:p>
        </p:txBody>
      </p:sp>
      <p:sp>
        <p:nvSpPr>
          <p:cNvPr id="346" name="object 346"/>
          <p:cNvSpPr/>
          <p:nvPr/>
        </p:nvSpPr>
        <p:spPr>
          <a:xfrm>
            <a:off x="6362700" y="2898648"/>
            <a:ext cx="105410" cy="538480"/>
          </a:xfrm>
          <a:custGeom>
            <a:avLst/>
            <a:gdLst/>
            <a:ahLst/>
            <a:cxnLst/>
            <a:rect l="l" t="t" r="r" b="b"/>
            <a:pathLst>
              <a:path w="105410" h="538479">
                <a:moveTo>
                  <a:pt x="105155" y="0"/>
                </a:moveTo>
                <a:lnTo>
                  <a:pt x="0" y="0"/>
                </a:lnTo>
                <a:lnTo>
                  <a:pt x="0" y="537972"/>
                </a:lnTo>
                <a:lnTo>
                  <a:pt x="105155" y="537972"/>
                </a:lnTo>
                <a:lnTo>
                  <a:pt x="105155" y="0"/>
                </a:lnTo>
                <a:close/>
              </a:path>
            </a:pathLst>
          </a:custGeom>
          <a:solidFill>
            <a:srgbClr val="A80000"/>
          </a:solidFill>
        </p:spPr>
        <p:txBody>
          <a:bodyPr wrap="square" lIns="0" tIns="0" rIns="0" bIns="0" rtlCol="0"/>
          <a:lstStyle/>
          <a:p>
            <a:endParaRPr sz="2560"/>
          </a:p>
        </p:txBody>
      </p:sp>
      <p:sp>
        <p:nvSpPr>
          <p:cNvPr id="347" name="object 347"/>
          <p:cNvSpPr/>
          <p:nvPr/>
        </p:nvSpPr>
        <p:spPr>
          <a:xfrm>
            <a:off x="6626352" y="2171700"/>
            <a:ext cx="105410" cy="891540"/>
          </a:xfrm>
          <a:custGeom>
            <a:avLst/>
            <a:gdLst/>
            <a:ahLst/>
            <a:cxnLst/>
            <a:rect l="l" t="t" r="r" b="b"/>
            <a:pathLst>
              <a:path w="105410" h="891539">
                <a:moveTo>
                  <a:pt x="105156" y="0"/>
                </a:moveTo>
                <a:lnTo>
                  <a:pt x="0" y="0"/>
                </a:lnTo>
                <a:lnTo>
                  <a:pt x="0" y="891539"/>
                </a:lnTo>
                <a:lnTo>
                  <a:pt x="105156" y="891539"/>
                </a:lnTo>
                <a:lnTo>
                  <a:pt x="105156" y="0"/>
                </a:lnTo>
                <a:close/>
              </a:path>
            </a:pathLst>
          </a:custGeom>
          <a:solidFill>
            <a:srgbClr val="A80000"/>
          </a:solidFill>
        </p:spPr>
        <p:txBody>
          <a:bodyPr wrap="square" lIns="0" tIns="0" rIns="0" bIns="0" rtlCol="0"/>
          <a:lstStyle/>
          <a:p>
            <a:endParaRPr sz="2560"/>
          </a:p>
        </p:txBody>
      </p:sp>
      <p:sp>
        <p:nvSpPr>
          <p:cNvPr id="348" name="object 348"/>
          <p:cNvSpPr/>
          <p:nvPr/>
        </p:nvSpPr>
        <p:spPr>
          <a:xfrm>
            <a:off x="6888479" y="2683765"/>
            <a:ext cx="105410" cy="376555"/>
          </a:xfrm>
          <a:custGeom>
            <a:avLst/>
            <a:gdLst/>
            <a:ahLst/>
            <a:cxnLst/>
            <a:rect l="l" t="t" r="r" b="b"/>
            <a:pathLst>
              <a:path w="105410" h="376555">
                <a:moveTo>
                  <a:pt x="105156" y="0"/>
                </a:moveTo>
                <a:lnTo>
                  <a:pt x="0" y="0"/>
                </a:lnTo>
                <a:lnTo>
                  <a:pt x="0" y="376427"/>
                </a:lnTo>
                <a:lnTo>
                  <a:pt x="105156" y="376427"/>
                </a:lnTo>
                <a:lnTo>
                  <a:pt x="105156" y="0"/>
                </a:lnTo>
                <a:close/>
              </a:path>
            </a:pathLst>
          </a:custGeom>
          <a:solidFill>
            <a:srgbClr val="A80000"/>
          </a:solidFill>
        </p:spPr>
        <p:txBody>
          <a:bodyPr wrap="square" lIns="0" tIns="0" rIns="0" bIns="0" rtlCol="0"/>
          <a:lstStyle/>
          <a:p>
            <a:endParaRPr sz="2560"/>
          </a:p>
        </p:txBody>
      </p:sp>
      <p:sp>
        <p:nvSpPr>
          <p:cNvPr id="349" name="object 349"/>
          <p:cNvSpPr/>
          <p:nvPr/>
        </p:nvSpPr>
        <p:spPr>
          <a:xfrm>
            <a:off x="7152132" y="565405"/>
            <a:ext cx="105410" cy="2487295"/>
          </a:xfrm>
          <a:custGeom>
            <a:avLst/>
            <a:gdLst/>
            <a:ahLst/>
            <a:cxnLst/>
            <a:rect l="l" t="t" r="r" b="b"/>
            <a:pathLst>
              <a:path w="105410" h="2487295">
                <a:moveTo>
                  <a:pt x="105155" y="0"/>
                </a:moveTo>
                <a:lnTo>
                  <a:pt x="0" y="0"/>
                </a:lnTo>
                <a:lnTo>
                  <a:pt x="0" y="2487168"/>
                </a:lnTo>
                <a:lnTo>
                  <a:pt x="105155" y="2487168"/>
                </a:lnTo>
                <a:lnTo>
                  <a:pt x="105155" y="0"/>
                </a:lnTo>
                <a:close/>
              </a:path>
            </a:pathLst>
          </a:custGeom>
          <a:solidFill>
            <a:srgbClr val="A80000"/>
          </a:solidFill>
        </p:spPr>
        <p:txBody>
          <a:bodyPr wrap="square" lIns="0" tIns="0" rIns="0" bIns="0" rtlCol="0"/>
          <a:lstStyle/>
          <a:p>
            <a:endParaRPr sz="2560"/>
          </a:p>
        </p:txBody>
      </p:sp>
      <p:sp>
        <p:nvSpPr>
          <p:cNvPr id="350" name="object 350"/>
          <p:cNvSpPr/>
          <p:nvPr/>
        </p:nvSpPr>
        <p:spPr>
          <a:xfrm>
            <a:off x="7414259" y="400812"/>
            <a:ext cx="105410" cy="2569845"/>
          </a:xfrm>
          <a:custGeom>
            <a:avLst/>
            <a:gdLst/>
            <a:ahLst/>
            <a:cxnLst/>
            <a:rect l="l" t="t" r="r" b="b"/>
            <a:pathLst>
              <a:path w="105410" h="2569845">
                <a:moveTo>
                  <a:pt x="105155" y="0"/>
                </a:moveTo>
                <a:lnTo>
                  <a:pt x="0" y="0"/>
                </a:lnTo>
                <a:lnTo>
                  <a:pt x="0" y="2569464"/>
                </a:lnTo>
                <a:lnTo>
                  <a:pt x="105155" y="2569464"/>
                </a:lnTo>
                <a:lnTo>
                  <a:pt x="105155" y="0"/>
                </a:lnTo>
                <a:close/>
              </a:path>
            </a:pathLst>
          </a:custGeom>
          <a:solidFill>
            <a:srgbClr val="A80000"/>
          </a:solidFill>
        </p:spPr>
        <p:txBody>
          <a:bodyPr wrap="square" lIns="0" tIns="0" rIns="0" bIns="0" rtlCol="0"/>
          <a:lstStyle/>
          <a:p>
            <a:endParaRPr sz="2560"/>
          </a:p>
        </p:txBody>
      </p:sp>
      <p:sp>
        <p:nvSpPr>
          <p:cNvPr id="351" name="object 351"/>
          <p:cNvSpPr/>
          <p:nvPr/>
        </p:nvSpPr>
        <p:spPr>
          <a:xfrm>
            <a:off x="7677911" y="2839211"/>
            <a:ext cx="105410" cy="99060"/>
          </a:xfrm>
          <a:custGeom>
            <a:avLst/>
            <a:gdLst/>
            <a:ahLst/>
            <a:cxnLst/>
            <a:rect l="l" t="t" r="r" b="b"/>
            <a:pathLst>
              <a:path w="105410" h="99060">
                <a:moveTo>
                  <a:pt x="105155" y="0"/>
                </a:moveTo>
                <a:lnTo>
                  <a:pt x="0" y="0"/>
                </a:lnTo>
                <a:lnTo>
                  <a:pt x="0" y="99060"/>
                </a:lnTo>
                <a:lnTo>
                  <a:pt x="105155" y="99060"/>
                </a:lnTo>
                <a:lnTo>
                  <a:pt x="105155" y="0"/>
                </a:lnTo>
                <a:close/>
              </a:path>
            </a:pathLst>
          </a:custGeom>
          <a:solidFill>
            <a:srgbClr val="A80000"/>
          </a:solidFill>
        </p:spPr>
        <p:txBody>
          <a:bodyPr wrap="square" lIns="0" tIns="0" rIns="0" bIns="0" rtlCol="0"/>
          <a:lstStyle/>
          <a:p>
            <a:endParaRPr sz="2560"/>
          </a:p>
        </p:txBody>
      </p:sp>
      <p:sp>
        <p:nvSpPr>
          <p:cNvPr id="352" name="object 352"/>
          <p:cNvSpPr/>
          <p:nvPr/>
        </p:nvSpPr>
        <p:spPr>
          <a:xfrm>
            <a:off x="8203692" y="2473451"/>
            <a:ext cx="105410" cy="288290"/>
          </a:xfrm>
          <a:custGeom>
            <a:avLst/>
            <a:gdLst/>
            <a:ahLst/>
            <a:cxnLst/>
            <a:rect l="l" t="t" r="r" b="b"/>
            <a:pathLst>
              <a:path w="105409" h="288289">
                <a:moveTo>
                  <a:pt x="105155" y="0"/>
                </a:moveTo>
                <a:lnTo>
                  <a:pt x="0" y="0"/>
                </a:lnTo>
                <a:lnTo>
                  <a:pt x="0" y="288036"/>
                </a:lnTo>
                <a:lnTo>
                  <a:pt x="105155" y="288036"/>
                </a:lnTo>
                <a:lnTo>
                  <a:pt x="105155" y="0"/>
                </a:lnTo>
                <a:close/>
              </a:path>
            </a:pathLst>
          </a:custGeom>
          <a:solidFill>
            <a:srgbClr val="A80000"/>
          </a:solidFill>
        </p:spPr>
        <p:txBody>
          <a:bodyPr wrap="square" lIns="0" tIns="0" rIns="0" bIns="0" rtlCol="0"/>
          <a:lstStyle/>
          <a:p>
            <a:endParaRPr sz="2560"/>
          </a:p>
        </p:txBody>
      </p:sp>
      <p:sp>
        <p:nvSpPr>
          <p:cNvPr id="353" name="object 353"/>
          <p:cNvSpPr/>
          <p:nvPr/>
        </p:nvSpPr>
        <p:spPr>
          <a:xfrm>
            <a:off x="8465819" y="1726692"/>
            <a:ext cx="105410" cy="711835"/>
          </a:xfrm>
          <a:custGeom>
            <a:avLst/>
            <a:gdLst/>
            <a:ahLst/>
            <a:cxnLst/>
            <a:rect l="l" t="t" r="r" b="b"/>
            <a:pathLst>
              <a:path w="105409" h="711835">
                <a:moveTo>
                  <a:pt x="105155" y="0"/>
                </a:moveTo>
                <a:lnTo>
                  <a:pt x="0" y="0"/>
                </a:lnTo>
                <a:lnTo>
                  <a:pt x="0" y="711708"/>
                </a:lnTo>
                <a:lnTo>
                  <a:pt x="105155" y="711708"/>
                </a:lnTo>
                <a:lnTo>
                  <a:pt x="105155" y="0"/>
                </a:lnTo>
                <a:close/>
              </a:path>
            </a:pathLst>
          </a:custGeom>
          <a:solidFill>
            <a:srgbClr val="A80000"/>
          </a:solidFill>
        </p:spPr>
        <p:txBody>
          <a:bodyPr wrap="square" lIns="0" tIns="0" rIns="0" bIns="0" rtlCol="0"/>
          <a:lstStyle/>
          <a:p>
            <a:endParaRPr sz="2560"/>
          </a:p>
        </p:txBody>
      </p:sp>
      <p:sp>
        <p:nvSpPr>
          <p:cNvPr id="354" name="object 354"/>
          <p:cNvSpPr/>
          <p:nvPr/>
        </p:nvSpPr>
        <p:spPr>
          <a:xfrm>
            <a:off x="8991600" y="2157983"/>
            <a:ext cx="105410" cy="68580"/>
          </a:xfrm>
          <a:custGeom>
            <a:avLst/>
            <a:gdLst/>
            <a:ahLst/>
            <a:cxnLst/>
            <a:rect l="l" t="t" r="r" b="b"/>
            <a:pathLst>
              <a:path w="105409" h="68580">
                <a:moveTo>
                  <a:pt x="0" y="68579"/>
                </a:moveTo>
                <a:lnTo>
                  <a:pt x="105155" y="68579"/>
                </a:lnTo>
                <a:lnTo>
                  <a:pt x="105155" y="0"/>
                </a:lnTo>
                <a:lnTo>
                  <a:pt x="0" y="0"/>
                </a:lnTo>
                <a:lnTo>
                  <a:pt x="0" y="68579"/>
                </a:lnTo>
                <a:close/>
              </a:path>
            </a:pathLst>
          </a:custGeom>
          <a:solidFill>
            <a:srgbClr val="A80000"/>
          </a:solidFill>
        </p:spPr>
        <p:txBody>
          <a:bodyPr wrap="square" lIns="0" tIns="0" rIns="0" bIns="0" rtlCol="0"/>
          <a:lstStyle/>
          <a:p>
            <a:endParaRPr sz="2560"/>
          </a:p>
        </p:txBody>
      </p:sp>
      <p:sp>
        <p:nvSpPr>
          <p:cNvPr id="355" name="object 355"/>
          <p:cNvSpPr/>
          <p:nvPr/>
        </p:nvSpPr>
        <p:spPr>
          <a:xfrm>
            <a:off x="9517380" y="1475233"/>
            <a:ext cx="105410" cy="463550"/>
          </a:xfrm>
          <a:custGeom>
            <a:avLst/>
            <a:gdLst/>
            <a:ahLst/>
            <a:cxnLst/>
            <a:rect l="l" t="t" r="r" b="b"/>
            <a:pathLst>
              <a:path w="105409" h="463550">
                <a:moveTo>
                  <a:pt x="105155" y="0"/>
                </a:moveTo>
                <a:lnTo>
                  <a:pt x="0" y="0"/>
                </a:lnTo>
                <a:lnTo>
                  <a:pt x="0" y="463295"/>
                </a:lnTo>
                <a:lnTo>
                  <a:pt x="105155" y="463295"/>
                </a:lnTo>
                <a:lnTo>
                  <a:pt x="105155" y="0"/>
                </a:lnTo>
                <a:close/>
              </a:path>
            </a:pathLst>
          </a:custGeom>
          <a:solidFill>
            <a:srgbClr val="A80000"/>
          </a:solidFill>
        </p:spPr>
        <p:txBody>
          <a:bodyPr wrap="square" lIns="0" tIns="0" rIns="0" bIns="0" rtlCol="0"/>
          <a:lstStyle/>
          <a:p>
            <a:endParaRPr sz="2560"/>
          </a:p>
        </p:txBody>
      </p:sp>
      <p:sp>
        <p:nvSpPr>
          <p:cNvPr id="356" name="object 356"/>
          <p:cNvSpPr/>
          <p:nvPr/>
        </p:nvSpPr>
        <p:spPr>
          <a:xfrm>
            <a:off x="2157983" y="400811"/>
            <a:ext cx="105410" cy="4168140"/>
          </a:xfrm>
          <a:custGeom>
            <a:avLst/>
            <a:gdLst/>
            <a:ahLst/>
            <a:cxnLst/>
            <a:rect l="l" t="t" r="r" b="b"/>
            <a:pathLst>
              <a:path w="105409" h="4168140">
                <a:moveTo>
                  <a:pt x="105156" y="0"/>
                </a:moveTo>
                <a:lnTo>
                  <a:pt x="0" y="0"/>
                </a:lnTo>
                <a:lnTo>
                  <a:pt x="0" y="4168140"/>
                </a:lnTo>
                <a:lnTo>
                  <a:pt x="105156" y="4168140"/>
                </a:lnTo>
                <a:lnTo>
                  <a:pt x="105156" y="0"/>
                </a:lnTo>
                <a:close/>
              </a:path>
            </a:pathLst>
          </a:custGeom>
          <a:solidFill>
            <a:srgbClr val="F8E768"/>
          </a:solidFill>
        </p:spPr>
        <p:txBody>
          <a:bodyPr wrap="square" lIns="0" tIns="0" rIns="0" bIns="0" rtlCol="0"/>
          <a:lstStyle/>
          <a:p>
            <a:endParaRPr sz="2560"/>
          </a:p>
        </p:txBody>
      </p:sp>
      <p:sp>
        <p:nvSpPr>
          <p:cNvPr id="357" name="object 357"/>
          <p:cNvSpPr/>
          <p:nvPr/>
        </p:nvSpPr>
        <p:spPr>
          <a:xfrm>
            <a:off x="2420111" y="400812"/>
            <a:ext cx="105410" cy="3961129"/>
          </a:xfrm>
          <a:custGeom>
            <a:avLst/>
            <a:gdLst/>
            <a:ahLst/>
            <a:cxnLst/>
            <a:rect l="l" t="t" r="r" b="b"/>
            <a:pathLst>
              <a:path w="105409" h="3961129">
                <a:moveTo>
                  <a:pt x="105156" y="0"/>
                </a:moveTo>
                <a:lnTo>
                  <a:pt x="0" y="0"/>
                </a:lnTo>
                <a:lnTo>
                  <a:pt x="0" y="3960876"/>
                </a:lnTo>
                <a:lnTo>
                  <a:pt x="105156" y="3960876"/>
                </a:lnTo>
                <a:lnTo>
                  <a:pt x="105156" y="0"/>
                </a:lnTo>
                <a:close/>
              </a:path>
            </a:pathLst>
          </a:custGeom>
          <a:solidFill>
            <a:srgbClr val="F8E768"/>
          </a:solidFill>
        </p:spPr>
        <p:txBody>
          <a:bodyPr wrap="square" lIns="0" tIns="0" rIns="0" bIns="0" rtlCol="0"/>
          <a:lstStyle/>
          <a:p>
            <a:endParaRPr sz="2560"/>
          </a:p>
        </p:txBody>
      </p:sp>
      <p:sp>
        <p:nvSpPr>
          <p:cNvPr id="358" name="object 358"/>
          <p:cNvSpPr/>
          <p:nvPr/>
        </p:nvSpPr>
        <p:spPr>
          <a:xfrm>
            <a:off x="2683763" y="400812"/>
            <a:ext cx="105410" cy="4102735"/>
          </a:xfrm>
          <a:custGeom>
            <a:avLst/>
            <a:gdLst/>
            <a:ahLst/>
            <a:cxnLst/>
            <a:rect l="l" t="t" r="r" b="b"/>
            <a:pathLst>
              <a:path w="105409" h="4102735">
                <a:moveTo>
                  <a:pt x="105156" y="0"/>
                </a:moveTo>
                <a:lnTo>
                  <a:pt x="0" y="0"/>
                </a:lnTo>
                <a:lnTo>
                  <a:pt x="0" y="4102607"/>
                </a:lnTo>
                <a:lnTo>
                  <a:pt x="105156" y="4102607"/>
                </a:lnTo>
                <a:lnTo>
                  <a:pt x="105156" y="0"/>
                </a:lnTo>
                <a:close/>
              </a:path>
            </a:pathLst>
          </a:custGeom>
          <a:solidFill>
            <a:srgbClr val="F8E768"/>
          </a:solidFill>
        </p:spPr>
        <p:txBody>
          <a:bodyPr wrap="square" lIns="0" tIns="0" rIns="0" bIns="0" rtlCol="0"/>
          <a:lstStyle/>
          <a:p>
            <a:endParaRPr sz="2560"/>
          </a:p>
        </p:txBody>
      </p:sp>
      <p:sp>
        <p:nvSpPr>
          <p:cNvPr id="359" name="object 359"/>
          <p:cNvSpPr/>
          <p:nvPr/>
        </p:nvSpPr>
        <p:spPr>
          <a:xfrm>
            <a:off x="2945891" y="400811"/>
            <a:ext cx="105410" cy="3799840"/>
          </a:xfrm>
          <a:custGeom>
            <a:avLst/>
            <a:gdLst/>
            <a:ahLst/>
            <a:cxnLst/>
            <a:rect l="l" t="t" r="r" b="b"/>
            <a:pathLst>
              <a:path w="105409" h="3799840">
                <a:moveTo>
                  <a:pt x="105156" y="0"/>
                </a:moveTo>
                <a:lnTo>
                  <a:pt x="0" y="0"/>
                </a:lnTo>
                <a:lnTo>
                  <a:pt x="0" y="3799331"/>
                </a:lnTo>
                <a:lnTo>
                  <a:pt x="105156" y="3799331"/>
                </a:lnTo>
                <a:lnTo>
                  <a:pt x="105156" y="0"/>
                </a:lnTo>
                <a:close/>
              </a:path>
            </a:pathLst>
          </a:custGeom>
          <a:solidFill>
            <a:srgbClr val="F8E768"/>
          </a:solidFill>
        </p:spPr>
        <p:txBody>
          <a:bodyPr wrap="square" lIns="0" tIns="0" rIns="0" bIns="0" rtlCol="0"/>
          <a:lstStyle/>
          <a:p>
            <a:endParaRPr sz="2560"/>
          </a:p>
        </p:txBody>
      </p:sp>
      <p:sp>
        <p:nvSpPr>
          <p:cNvPr id="360" name="object 360"/>
          <p:cNvSpPr/>
          <p:nvPr/>
        </p:nvSpPr>
        <p:spPr>
          <a:xfrm>
            <a:off x="3471672" y="400811"/>
            <a:ext cx="105410" cy="3914140"/>
          </a:xfrm>
          <a:custGeom>
            <a:avLst/>
            <a:gdLst/>
            <a:ahLst/>
            <a:cxnLst/>
            <a:rect l="l" t="t" r="r" b="b"/>
            <a:pathLst>
              <a:path w="105410" h="3914140">
                <a:moveTo>
                  <a:pt x="105155" y="0"/>
                </a:moveTo>
                <a:lnTo>
                  <a:pt x="0" y="0"/>
                </a:lnTo>
                <a:lnTo>
                  <a:pt x="0" y="3913631"/>
                </a:lnTo>
                <a:lnTo>
                  <a:pt x="105155" y="3913631"/>
                </a:lnTo>
                <a:lnTo>
                  <a:pt x="105155" y="0"/>
                </a:lnTo>
                <a:close/>
              </a:path>
            </a:pathLst>
          </a:custGeom>
          <a:solidFill>
            <a:srgbClr val="F8E768"/>
          </a:solidFill>
        </p:spPr>
        <p:txBody>
          <a:bodyPr wrap="square" lIns="0" tIns="0" rIns="0" bIns="0" rtlCol="0"/>
          <a:lstStyle/>
          <a:p>
            <a:endParaRPr sz="2560"/>
          </a:p>
        </p:txBody>
      </p:sp>
      <p:sp>
        <p:nvSpPr>
          <p:cNvPr id="361" name="object 361"/>
          <p:cNvSpPr/>
          <p:nvPr/>
        </p:nvSpPr>
        <p:spPr>
          <a:xfrm>
            <a:off x="3735323" y="400812"/>
            <a:ext cx="105410" cy="3529965"/>
          </a:xfrm>
          <a:custGeom>
            <a:avLst/>
            <a:gdLst/>
            <a:ahLst/>
            <a:cxnLst/>
            <a:rect l="l" t="t" r="r" b="b"/>
            <a:pathLst>
              <a:path w="105410" h="3529965">
                <a:moveTo>
                  <a:pt x="105156" y="0"/>
                </a:moveTo>
                <a:lnTo>
                  <a:pt x="0" y="0"/>
                </a:lnTo>
                <a:lnTo>
                  <a:pt x="0" y="3529583"/>
                </a:lnTo>
                <a:lnTo>
                  <a:pt x="105156" y="3529583"/>
                </a:lnTo>
                <a:lnTo>
                  <a:pt x="105156" y="0"/>
                </a:lnTo>
                <a:close/>
              </a:path>
            </a:pathLst>
          </a:custGeom>
          <a:solidFill>
            <a:srgbClr val="F8E768"/>
          </a:solidFill>
        </p:spPr>
        <p:txBody>
          <a:bodyPr wrap="square" lIns="0" tIns="0" rIns="0" bIns="0" rtlCol="0"/>
          <a:lstStyle/>
          <a:p>
            <a:endParaRPr sz="2560"/>
          </a:p>
        </p:txBody>
      </p:sp>
      <p:sp>
        <p:nvSpPr>
          <p:cNvPr id="362" name="object 362"/>
          <p:cNvSpPr/>
          <p:nvPr/>
        </p:nvSpPr>
        <p:spPr>
          <a:xfrm>
            <a:off x="3997451" y="400811"/>
            <a:ext cx="105410" cy="3767454"/>
          </a:xfrm>
          <a:custGeom>
            <a:avLst/>
            <a:gdLst/>
            <a:ahLst/>
            <a:cxnLst/>
            <a:rect l="l" t="t" r="r" b="b"/>
            <a:pathLst>
              <a:path w="105410" h="3767454">
                <a:moveTo>
                  <a:pt x="105156" y="0"/>
                </a:moveTo>
                <a:lnTo>
                  <a:pt x="0" y="0"/>
                </a:lnTo>
                <a:lnTo>
                  <a:pt x="0" y="3767328"/>
                </a:lnTo>
                <a:lnTo>
                  <a:pt x="105156" y="3767328"/>
                </a:lnTo>
                <a:lnTo>
                  <a:pt x="105156" y="0"/>
                </a:lnTo>
                <a:close/>
              </a:path>
            </a:pathLst>
          </a:custGeom>
          <a:solidFill>
            <a:srgbClr val="F8E768"/>
          </a:solidFill>
        </p:spPr>
        <p:txBody>
          <a:bodyPr wrap="square" lIns="0" tIns="0" rIns="0" bIns="0" rtlCol="0"/>
          <a:lstStyle/>
          <a:p>
            <a:endParaRPr sz="2560"/>
          </a:p>
        </p:txBody>
      </p:sp>
      <p:sp>
        <p:nvSpPr>
          <p:cNvPr id="363" name="object 363"/>
          <p:cNvSpPr/>
          <p:nvPr/>
        </p:nvSpPr>
        <p:spPr>
          <a:xfrm>
            <a:off x="4261104" y="400811"/>
            <a:ext cx="105410" cy="3787140"/>
          </a:xfrm>
          <a:custGeom>
            <a:avLst/>
            <a:gdLst/>
            <a:ahLst/>
            <a:cxnLst/>
            <a:rect l="l" t="t" r="r" b="b"/>
            <a:pathLst>
              <a:path w="105410" h="3787140">
                <a:moveTo>
                  <a:pt x="105156" y="0"/>
                </a:moveTo>
                <a:lnTo>
                  <a:pt x="0" y="0"/>
                </a:lnTo>
                <a:lnTo>
                  <a:pt x="0" y="3787140"/>
                </a:lnTo>
                <a:lnTo>
                  <a:pt x="105156" y="3787140"/>
                </a:lnTo>
                <a:lnTo>
                  <a:pt x="105156" y="0"/>
                </a:lnTo>
                <a:close/>
              </a:path>
            </a:pathLst>
          </a:custGeom>
          <a:solidFill>
            <a:srgbClr val="F8E768"/>
          </a:solidFill>
        </p:spPr>
        <p:txBody>
          <a:bodyPr wrap="square" lIns="0" tIns="0" rIns="0" bIns="0" rtlCol="0"/>
          <a:lstStyle/>
          <a:p>
            <a:endParaRPr sz="2560"/>
          </a:p>
        </p:txBody>
      </p:sp>
      <p:sp>
        <p:nvSpPr>
          <p:cNvPr id="364" name="object 364"/>
          <p:cNvSpPr/>
          <p:nvPr/>
        </p:nvSpPr>
        <p:spPr>
          <a:xfrm>
            <a:off x="4523232" y="400811"/>
            <a:ext cx="105410" cy="2292350"/>
          </a:xfrm>
          <a:custGeom>
            <a:avLst/>
            <a:gdLst/>
            <a:ahLst/>
            <a:cxnLst/>
            <a:rect l="l" t="t" r="r" b="b"/>
            <a:pathLst>
              <a:path w="105410" h="2292350">
                <a:moveTo>
                  <a:pt x="105156" y="0"/>
                </a:moveTo>
                <a:lnTo>
                  <a:pt x="0" y="0"/>
                </a:lnTo>
                <a:lnTo>
                  <a:pt x="0" y="2292096"/>
                </a:lnTo>
                <a:lnTo>
                  <a:pt x="105156" y="2292096"/>
                </a:lnTo>
                <a:lnTo>
                  <a:pt x="105156" y="0"/>
                </a:lnTo>
                <a:close/>
              </a:path>
            </a:pathLst>
          </a:custGeom>
          <a:solidFill>
            <a:srgbClr val="F8E768"/>
          </a:solidFill>
        </p:spPr>
        <p:txBody>
          <a:bodyPr wrap="square" lIns="0" tIns="0" rIns="0" bIns="0" rtlCol="0"/>
          <a:lstStyle/>
          <a:p>
            <a:endParaRPr sz="2560"/>
          </a:p>
        </p:txBody>
      </p:sp>
      <p:sp>
        <p:nvSpPr>
          <p:cNvPr id="365" name="object 365"/>
          <p:cNvSpPr/>
          <p:nvPr/>
        </p:nvSpPr>
        <p:spPr>
          <a:xfrm>
            <a:off x="4786884" y="400811"/>
            <a:ext cx="105410" cy="3380740"/>
          </a:xfrm>
          <a:custGeom>
            <a:avLst/>
            <a:gdLst/>
            <a:ahLst/>
            <a:cxnLst/>
            <a:rect l="l" t="t" r="r" b="b"/>
            <a:pathLst>
              <a:path w="105410" h="3380740">
                <a:moveTo>
                  <a:pt x="105155" y="0"/>
                </a:moveTo>
                <a:lnTo>
                  <a:pt x="0" y="0"/>
                </a:lnTo>
                <a:lnTo>
                  <a:pt x="0" y="3380231"/>
                </a:lnTo>
                <a:lnTo>
                  <a:pt x="105155" y="3380231"/>
                </a:lnTo>
                <a:lnTo>
                  <a:pt x="105155" y="0"/>
                </a:lnTo>
                <a:close/>
              </a:path>
            </a:pathLst>
          </a:custGeom>
          <a:solidFill>
            <a:srgbClr val="F8E768"/>
          </a:solidFill>
        </p:spPr>
        <p:txBody>
          <a:bodyPr wrap="square" lIns="0" tIns="0" rIns="0" bIns="0" rtlCol="0"/>
          <a:lstStyle/>
          <a:p>
            <a:endParaRPr sz="2560"/>
          </a:p>
        </p:txBody>
      </p:sp>
      <p:sp>
        <p:nvSpPr>
          <p:cNvPr id="366" name="object 366"/>
          <p:cNvSpPr/>
          <p:nvPr/>
        </p:nvSpPr>
        <p:spPr>
          <a:xfrm>
            <a:off x="5049011" y="400811"/>
            <a:ext cx="105410" cy="3512820"/>
          </a:xfrm>
          <a:custGeom>
            <a:avLst/>
            <a:gdLst/>
            <a:ahLst/>
            <a:cxnLst/>
            <a:rect l="l" t="t" r="r" b="b"/>
            <a:pathLst>
              <a:path w="105410" h="3512820">
                <a:moveTo>
                  <a:pt x="105155" y="0"/>
                </a:moveTo>
                <a:lnTo>
                  <a:pt x="0" y="0"/>
                </a:lnTo>
                <a:lnTo>
                  <a:pt x="0" y="3512820"/>
                </a:lnTo>
                <a:lnTo>
                  <a:pt x="105155" y="3512820"/>
                </a:lnTo>
                <a:lnTo>
                  <a:pt x="105155" y="0"/>
                </a:lnTo>
                <a:close/>
              </a:path>
            </a:pathLst>
          </a:custGeom>
          <a:solidFill>
            <a:srgbClr val="F8E768"/>
          </a:solidFill>
        </p:spPr>
        <p:txBody>
          <a:bodyPr wrap="square" lIns="0" tIns="0" rIns="0" bIns="0" rtlCol="0"/>
          <a:lstStyle/>
          <a:p>
            <a:endParaRPr sz="2560"/>
          </a:p>
        </p:txBody>
      </p:sp>
      <p:sp>
        <p:nvSpPr>
          <p:cNvPr id="367" name="object 367"/>
          <p:cNvSpPr/>
          <p:nvPr/>
        </p:nvSpPr>
        <p:spPr>
          <a:xfrm>
            <a:off x="5311140" y="400811"/>
            <a:ext cx="105410" cy="1064260"/>
          </a:xfrm>
          <a:custGeom>
            <a:avLst/>
            <a:gdLst/>
            <a:ahLst/>
            <a:cxnLst/>
            <a:rect l="l" t="t" r="r" b="b"/>
            <a:pathLst>
              <a:path w="105410" h="1064260">
                <a:moveTo>
                  <a:pt x="105156" y="0"/>
                </a:moveTo>
                <a:lnTo>
                  <a:pt x="0" y="0"/>
                </a:lnTo>
                <a:lnTo>
                  <a:pt x="0" y="1063752"/>
                </a:lnTo>
                <a:lnTo>
                  <a:pt x="105156" y="1063752"/>
                </a:lnTo>
                <a:lnTo>
                  <a:pt x="105156" y="0"/>
                </a:lnTo>
                <a:close/>
              </a:path>
            </a:pathLst>
          </a:custGeom>
          <a:solidFill>
            <a:srgbClr val="F8E768"/>
          </a:solidFill>
        </p:spPr>
        <p:txBody>
          <a:bodyPr wrap="square" lIns="0" tIns="0" rIns="0" bIns="0" rtlCol="0"/>
          <a:lstStyle/>
          <a:p>
            <a:endParaRPr sz="2560"/>
          </a:p>
        </p:txBody>
      </p:sp>
      <p:sp>
        <p:nvSpPr>
          <p:cNvPr id="368" name="object 368"/>
          <p:cNvSpPr/>
          <p:nvPr/>
        </p:nvSpPr>
        <p:spPr>
          <a:xfrm>
            <a:off x="5574791" y="400811"/>
            <a:ext cx="105410" cy="210820"/>
          </a:xfrm>
          <a:custGeom>
            <a:avLst/>
            <a:gdLst/>
            <a:ahLst/>
            <a:cxnLst/>
            <a:rect l="l" t="t" r="r" b="b"/>
            <a:pathLst>
              <a:path w="105410" h="210820">
                <a:moveTo>
                  <a:pt x="105156" y="0"/>
                </a:moveTo>
                <a:lnTo>
                  <a:pt x="0" y="0"/>
                </a:lnTo>
                <a:lnTo>
                  <a:pt x="0" y="210312"/>
                </a:lnTo>
                <a:lnTo>
                  <a:pt x="105156" y="210312"/>
                </a:lnTo>
                <a:lnTo>
                  <a:pt x="105156" y="0"/>
                </a:lnTo>
                <a:close/>
              </a:path>
            </a:pathLst>
          </a:custGeom>
          <a:solidFill>
            <a:srgbClr val="F8E768"/>
          </a:solidFill>
        </p:spPr>
        <p:txBody>
          <a:bodyPr wrap="square" lIns="0" tIns="0" rIns="0" bIns="0" rtlCol="0"/>
          <a:lstStyle/>
          <a:p>
            <a:endParaRPr sz="2560"/>
          </a:p>
        </p:txBody>
      </p:sp>
      <p:sp>
        <p:nvSpPr>
          <p:cNvPr id="369" name="object 369"/>
          <p:cNvSpPr/>
          <p:nvPr/>
        </p:nvSpPr>
        <p:spPr>
          <a:xfrm>
            <a:off x="5836920" y="400811"/>
            <a:ext cx="105410" cy="2278380"/>
          </a:xfrm>
          <a:custGeom>
            <a:avLst/>
            <a:gdLst/>
            <a:ahLst/>
            <a:cxnLst/>
            <a:rect l="l" t="t" r="r" b="b"/>
            <a:pathLst>
              <a:path w="105410" h="2278380">
                <a:moveTo>
                  <a:pt x="105155" y="0"/>
                </a:moveTo>
                <a:lnTo>
                  <a:pt x="0" y="0"/>
                </a:lnTo>
                <a:lnTo>
                  <a:pt x="0" y="2278379"/>
                </a:lnTo>
                <a:lnTo>
                  <a:pt x="105155" y="2278379"/>
                </a:lnTo>
                <a:lnTo>
                  <a:pt x="105155" y="0"/>
                </a:lnTo>
                <a:close/>
              </a:path>
            </a:pathLst>
          </a:custGeom>
          <a:solidFill>
            <a:srgbClr val="F8E768"/>
          </a:solidFill>
        </p:spPr>
        <p:txBody>
          <a:bodyPr wrap="square" lIns="0" tIns="0" rIns="0" bIns="0" rtlCol="0"/>
          <a:lstStyle/>
          <a:p>
            <a:endParaRPr sz="2560"/>
          </a:p>
        </p:txBody>
      </p:sp>
      <p:sp>
        <p:nvSpPr>
          <p:cNvPr id="370" name="object 370"/>
          <p:cNvSpPr/>
          <p:nvPr/>
        </p:nvSpPr>
        <p:spPr>
          <a:xfrm>
            <a:off x="6100571" y="400811"/>
            <a:ext cx="105410" cy="3031490"/>
          </a:xfrm>
          <a:custGeom>
            <a:avLst/>
            <a:gdLst/>
            <a:ahLst/>
            <a:cxnLst/>
            <a:rect l="l" t="t" r="r" b="b"/>
            <a:pathLst>
              <a:path w="105410" h="3031490">
                <a:moveTo>
                  <a:pt x="105155" y="0"/>
                </a:moveTo>
                <a:lnTo>
                  <a:pt x="0" y="0"/>
                </a:lnTo>
                <a:lnTo>
                  <a:pt x="0" y="3031236"/>
                </a:lnTo>
                <a:lnTo>
                  <a:pt x="105155" y="3031236"/>
                </a:lnTo>
                <a:lnTo>
                  <a:pt x="105155" y="0"/>
                </a:lnTo>
                <a:close/>
              </a:path>
            </a:pathLst>
          </a:custGeom>
          <a:solidFill>
            <a:srgbClr val="F8E768"/>
          </a:solidFill>
        </p:spPr>
        <p:txBody>
          <a:bodyPr wrap="square" lIns="0" tIns="0" rIns="0" bIns="0" rtlCol="0"/>
          <a:lstStyle/>
          <a:p>
            <a:endParaRPr sz="2560"/>
          </a:p>
        </p:txBody>
      </p:sp>
      <p:sp>
        <p:nvSpPr>
          <p:cNvPr id="371" name="object 371"/>
          <p:cNvSpPr/>
          <p:nvPr/>
        </p:nvSpPr>
        <p:spPr>
          <a:xfrm>
            <a:off x="6362700" y="400811"/>
            <a:ext cx="105410" cy="2498090"/>
          </a:xfrm>
          <a:custGeom>
            <a:avLst/>
            <a:gdLst/>
            <a:ahLst/>
            <a:cxnLst/>
            <a:rect l="l" t="t" r="r" b="b"/>
            <a:pathLst>
              <a:path w="105410" h="2498090">
                <a:moveTo>
                  <a:pt x="105155" y="0"/>
                </a:moveTo>
                <a:lnTo>
                  <a:pt x="0" y="0"/>
                </a:lnTo>
                <a:lnTo>
                  <a:pt x="0" y="2497836"/>
                </a:lnTo>
                <a:lnTo>
                  <a:pt x="105155" y="2497836"/>
                </a:lnTo>
                <a:lnTo>
                  <a:pt x="105155" y="0"/>
                </a:lnTo>
                <a:close/>
              </a:path>
            </a:pathLst>
          </a:custGeom>
          <a:solidFill>
            <a:srgbClr val="F8E768"/>
          </a:solidFill>
        </p:spPr>
        <p:txBody>
          <a:bodyPr wrap="square" lIns="0" tIns="0" rIns="0" bIns="0" rtlCol="0"/>
          <a:lstStyle/>
          <a:p>
            <a:endParaRPr sz="2560"/>
          </a:p>
        </p:txBody>
      </p:sp>
      <p:sp>
        <p:nvSpPr>
          <p:cNvPr id="372" name="object 372"/>
          <p:cNvSpPr/>
          <p:nvPr/>
        </p:nvSpPr>
        <p:spPr>
          <a:xfrm>
            <a:off x="6626352" y="400812"/>
            <a:ext cx="105410" cy="1771014"/>
          </a:xfrm>
          <a:custGeom>
            <a:avLst/>
            <a:gdLst/>
            <a:ahLst/>
            <a:cxnLst/>
            <a:rect l="l" t="t" r="r" b="b"/>
            <a:pathLst>
              <a:path w="105410" h="1771014">
                <a:moveTo>
                  <a:pt x="105156" y="0"/>
                </a:moveTo>
                <a:lnTo>
                  <a:pt x="0" y="0"/>
                </a:lnTo>
                <a:lnTo>
                  <a:pt x="0" y="1770888"/>
                </a:lnTo>
                <a:lnTo>
                  <a:pt x="105156" y="1770888"/>
                </a:lnTo>
                <a:lnTo>
                  <a:pt x="105156" y="0"/>
                </a:lnTo>
                <a:close/>
              </a:path>
            </a:pathLst>
          </a:custGeom>
          <a:solidFill>
            <a:srgbClr val="F8E768"/>
          </a:solidFill>
        </p:spPr>
        <p:txBody>
          <a:bodyPr wrap="square" lIns="0" tIns="0" rIns="0" bIns="0" rtlCol="0"/>
          <a:lstStyle/>
          <a:p>
            <a:endParaRPr sz="2560"/>
          </a:p>
        </p:txBody>
      </p:sp>
      <p:sp>
        <p:nvSpPr>
          <p:cNvPr id="373" name="object 373"/>
          <p:cNvSpPr/>
          <p:nvPr/>
        </p:nvSpPr>
        <p:spPr>
          <a:xfrm>
            <a:off x="6888479" y="400811"/>
            <a:ext cx="105410" cy="2283460"/>
          </a:xfrm>
          <a:custGeom>
            <a:avLst/>
            <a:gdLst/>
            <a:ahLst/>
            <a:cxnLst/>
            <a:rect l="l" t="t" r="r" b="b"/>
            <a:pathLst>
              <a:path w="105410" h="2283460">
                <a:moveTo>
                  <a:pt x="105156" y="0"/>
                </a:moveTo>
                <a:lnTo>
                  <a:pt x="0" y="0"/>
                </a:lnTo>
                <a:lnTo>
                  <a:pt x="0" y="2282952"/>
                </a:lnTo>
                <a:lnTo>
                  <a:pt x="105156" y="2282952"/>
                </a:lnTo>
                <a:lnTo>
                  <a:pt x="105156" y="0"/>
                </a:lnTo>
                <a:close/>
              </a:path>
            </a:pathLst>
          </a:custGeom>
          <a:solidFill>
            <a:srgbClr val="F8E768"/>
          </a:solidFill>
        </p:spPr>
        <p:txBody>
          <a:bodyPr wrap="square" lIns="0" tIns="0" rIns="0" bIns="0" rtlCol="0"/>
          <a:lstStyle/>
          <a:p>
            <a:endParaRPr sz="2560"/>
          </a:p>
        </p:txBody>
      </p:sp>
      <p:sp>
        <p:nvSpPr>
          <p:cNvPr id="374" name="object 374"/>
          <p:cNvSpPr/>
          <p:nvPr/>
        </p:nvSpPr>
        <p:spPr>
          <a:xfrm>
            <a:off x="7152132" y="400811"/>
            <a:ext cx="105410" cy="165100"/>
          </a:xfrm>
          <a:custGeom>
            <a:avLst/>
            <a:gdLst/>
            <a:ahLst/>
            <a:cxnLst/>
            <a:rect l="l" t="t" r="r" b="b"/>
            <a:pathLst>
              <a:path w="105410" h="165100">
                <a:moveTo>
                  <a:pt x="105155" y="0"/>
                </a:moveTo>
                <a:lnTo>
                  <a:pt x="0" y="0"/>
                </a:lnTo>
                <a:lnTo>
                  <a:pt x="0" y="164591"/>
                </a:lnTo>
                <a:lnTo>
                  <a:pt x="105155" y="164591"/>
                </a:lnTo>
                <a:lnTo>
                  <a:pt x="105155" y="0"/>
                </a:lnTo>
                <a:close/>
              </a:path>
            </a:pathLst>
          </a:custGeom>
          <a:solidFill>
            <a:srgbClr val="F8E768"/>
          </a:solidFill>
        </p:spPr>
        <p:txBody>
          <a:bodyPr wrap="square" lIns="0" tIns="0" rIns="0" bIns="0" rtlCol="0"/>
          <a:lstStyle/>
          <a:p>
            <a:endParaRPr sz="2560"/>
          </a:p>
        </p:txBody>
      </p:sp>
      <p:sp>
        <p:nvSpPr>
          <p:cNvPr id="375" name="object 375"/>
          <p:cNvSpPr/>
          <p:nvPr/>
        </p:nvSpPr>
        <p:spPr>
          <a:xfrm>
            <a:off x="7677911" y="400811"/>
            <a:ext cx="105410" cy="2438400"/>
          </a:xfrm>
          <a:custGeom>
            <a:avLst/>
            <a:gdLst/>
            <a:ahLst/>
            <a:cxnLst/>
            <a:rect l="l" t="t" r="r" b="b"/>
            <a:pathLst>
              <a:path w="105410" h="2438400">
                <a:moveTo>
                  <a:pt x="105155" y="0"/>
                </a:moveTo>
                <a:lnTo>
                  <a:pt x="0" y="0"/>
                </a:lnTo>
                <a:lnTo>
                  <a:pt x="0" y="2438400"/>
                </a:lnTo>
                <a:lnTo>
                  <a:pt x="105155" y="2438400"/>
                </a:lnTo>
                <a:lnTo>
                  <a:pt x="105155" y="0"/>
                </a:lnTo>
                <a:close/>
              </a:path>
            </a:pathLst>
          </a:custGeom>
          <a:solidFill>
            <a:srgbClr val="F8E768"/>
          </a:solidFill>
        </p:spPr>
        <p:txBody>
          <a:bodyPr wrap="square" lIns="0" tIns="0" rIns="0" bIns="0" rtlCol="0"/>
          <a:lstStyle/>
          <a:p>
            <a:endParaRPr sz="2560"/>
          </a:p>
        </p:txBody>
      </p:sp>
      <p:sp>
        <p:nvSpPr>
          <p:cNvPr id="376" name="object 376"/>
          <p:cNvSpPr/>
          <p:nvPr/>
        </p:nvSpPr>
        <p:spPr>
          <a:xfrm>
            <a:off x="7940040" y="400811"/>
            <a:ext cx="105410" cy="2399030"/>
          </a:xfrm>
          <a:custGeom>
            <a:avLst/>
            <a:gdLst/>
            <a:ahLst/>
            <a:cxnLst/>
            <a:rect l="l" t="t" r="r" b="b"/>
            <a:pathLst>
              <a:path w="105409" h="2399030">
                <a:moveTo>
                  <a:pt x="105156" y="0"/>
                </a:moveTo>
                <a:lnTo>
                  <a:pt x="0" y="0"/>
                </a:lnTo>
                <a:lnTo>
                  <a:pt x="0" y="2398776"/>
                </a:lnTo>
                <a:lnTo>
                  <a:pt x="105156" y="2398776"/>
                </a:lnTo>
                <a:lnTo>
                  <a:pt x="105156" y="0"/>
                </a:lnTo>
                <a:close/>
              </a:path>
            </a:pathLst>
          </a:custGeom>
          <a:solidFill>
            <a:srgbClr val="F8E768"/>
          </a:solidFill>
        </p:spPr>
        <p:txBody>
          <a:bodyPr wrap="square" lIns="0" tIns="0" rIns="0" bIns="0" rtlCol="0"/>
          <a:lstStyle/>
          <a:p>
            <a:endParaRPr sz="2560"/>
          </a:p>
        </p:txBody>
      </p:sp>
      <p:sp>
        <p:nvSpPr>
          <p:cNvPr id="377" name="object 377"/>
          <p:cNvSpPr/>
          <p:nvPr/>
        </p:nvSpPr>
        <p:spPr>
          <a:xfrm>
            <a:off x="8203692" y="400812"/>
            <a:ext cx="105410" cy="2072639"/>
          </a:xfrm>
          <a:custGeom>
            <a:avLst/>
            <a:gdLst/>
            <a:ahLst/>
            <a:cxnLst/>
            <a:rect l="l" t="t" r="r" b="b"/>
            <a:pathLst>
              <a:path w="105409" h="2072639">
                <a:moveTo>
                  <a:pt x="105155" y="0"/>
                </a:moveTo>
                <a:lnTo>
                  <a:pt x="0" y="0"/>
                </a:lnTo>
                <a:lnTo>
                  <a:pt x="0" y="2072639"/>
                </a:lnTo>
                <a:lnTo>
                  <a:pt x="105155" y="2072639"/>
                </a:lnTo>
                <a:lnTo>
                  <a:pt x="105155" y="0"/>
                </a:lnTo>
                <a:close/>
              </a:path>
            </a:pathLst>
          </a:custGeom>
          <a:solidFill>
            <a:srgbClr val="F8E768"/>
          </a:solidFill>
        </p:spPr>
        <p:txBody>
          <a:bodyPr wrap="square" lIns="0" tIns="0" rIns="0" bIns="0" rtlCol="0"/>
          <a:lstStyle/>
          <a:p>
            <a:endParaRPr sz="2560"/>
          </a:p>
        </p:txBody>
      </p:sp>
      <p:sp>
        <p:nvSpPr>
          <p:cNvPr id="378" name="object 378"/>
          <p:cNvSpPr/>
          <p:nvPr/>
        </p:nvSpPr>
        <p:spPr>
          <a:xfrm>
            <a:off x="8465819" y="400811"/>
            <a:ext cx="105410" cy="1325880"/>
          </a:xfrm>
          <a:custGeom>
            <a:avLst/>
            <a:gdLst/>
            <a:ahLst/>
            <a:cxnLst/>
            <a:rect l="l" t="t" r="r" b="b"/>
            <a:pathLst>
              <a:path w="105409" h="1325880">
                <a:moveTo>
                  <a:pt x="105155" y="0"/>
                </a:moveTo>
                <a:lnTo>
                  <a:pt x="0" y="0"/>
                </a:lnTo>
                <a:lnTo>
                  <a:pt x="0" y="1325879"/>
                </a:lnTo>
                <a:lnTo>
                  <a:pt x="105155" y="1325879"/>
                </a:lnTo>
                <a:lnTo>
                  <a:pt x="105155" y="0"/>
                </a:lnTo>
                <a:close/>
              </a:path>
            </a:pathLst>
          </a:custGeom>
          <a:solidFill>
            <a:srgbClr val="F8E768"/>
          </a:solidFill>
        </p:spPr>
        <p:txBody>
          <a:bodyPr wrap="square" lIns="0" tIns="0" rIns="0" bIns="0" rtlCol="0"/>
          <a:lstStyle/>
          <a:p>
            <a:endParaRPr sz="2560"/>
          </a:p>
        </p:txBody>
      </p:sp>
      <p:sp>
        <p:nvSpPr>
          <p:cNvPr id="379" name="object 379"/>
          <p:cNvSpPr/>
          <p:nvPr/>
        </p:nvSpPr>
        <p:spPr>
          <a:xfrm>
            <a:off x="8729471" y="400811"/>
            <a:ext cx="105410" cy="1871980"/>
          </a:xfrm>
          <a:custGeom>
            <a:avLst/>
            <a:gdLst/>
            <a:ahLst/>
            <a:cxnLst/>
            <a:rect l="l" t="t" r="r" b="b"/>
            <a:pathLst>
              <a:path w="105409" h="1871980">
                <a:moveTo>
                  <a:pt x="105155" y="0"/>
                </a:moveTo>
                <a:lnTo>
                  <a:pt x="0" y="0"/>
                </a:lnTo>
                <a:lnTo>
                  <a:pt x="0" y="1871472"/>
                </a:lnTo>
                <a:lnTo>
                  <a:pt x="105155" y="1871472"/>
                </a:lnTo>
                <a:lnTo>
                  <a:pt x="105155" y="0"/>
                </a:lnTo>
                <a:close/>
              </a:path>
            </a:pathLst>
          </a:custGeom>
          <a:solidFill>
            <a:srgbClr val="F8E768"/>
          </a:solidFill>
        </p:spPr>
        <p:txBody>
          <a:bodyPr wrap="square" lIns="0" tIns="0" rIns="0" bIns="0" rtlCol="0"/>
          <a:lstStyle/>
          <a:p>
            <a:endParaRPr sz="2560"/>
          </a:p>
        </p:txBody>
      </p:sp>
      <p:sp>
        <p:nvSpPr>
          <p:cNvPr id="380" name="object 380"/>
          <p:cNvSpPr/>
          <p:nvPr/>
        </p:nvSpPr>
        <p:spPr>
          <a:xfrm>
            <a:off x="8991600" y="400811"/>
            <a:ext cx="105410" cy="1757680"/>
          </a:xfrm>
          <a:custGeom>
            <a:avLst/>
            <a:gdLst/>
            <a:ahLst/>
            <a:cxnLst/>
            <a:rect l="l" t="t" r="r" b="b"/>
            <a:pathLst>
              <a:path w="105409" h="1757680">
                <a:moveTo>
                  <a:pt x="105155" y="0"/>
                </a:moveTo>
                <a:lnTo>
                  <a:pt x="0" y="0"/>
                </a:lnTo>
                <a:lnTo>
                  <a:pt x="0" y="1757172"/>
                </a:lnTo>
                <a:lnTo>
                  <a:pt x="105155" y="1757172"/>
                </a:lnTo>
                <a:lnTo>
                  <a:pt x="105155" y="0"/>
                </a:lnTo>
                <a:close/>
              </a:path>
            </a:pathLst>
          </a:custGeom>
          <a:solidFill>
            <a:srgbClr val="F8E768"/>
          </a:solidFill>
        </p:spPr>
        <p:txBody>
          <a:bodyPr wrap="square" lIns="0" tIns="0" rIns="0" bIns="0" rtlCol="0"/>
          <a:lstStyle/>
          <a:p>
            <a:endParaRPr sz="2560"/>
          </a:p>
        </p:txBody>
      </p:sp>
      <p:sp>
        <p:nvSpPr>
          <p:cNvPr id="381" name="object 381"/>
          <p:cNvSpPr/>
          <p:nvPr/>
        </p:nvSpPr>
        <p:spPr>
          <a:xfrm>
            <a:off x="9255252" y="400812"/>
            <a:ext cx="105410" cy="1602105"/>
          </a:xfrm>
          <a:custGeom>
            <a:avLst/>
            <a:gdLst/>
            <a:ahLst/>
            <a:cxnLst/>
            <a:rect l="l" t="t" r="r" b="b"/>
            <a:pathLst>
              <a:path w="105409" h="1602105">
                <a:moveTo>
                  <a:pt x="105155" y="0"/>
                </a:moveTo>
                <a:lnTo>
                  <a:pt x="0" y="0"/>
                </a:lnTo>
                <a:lnTo>
                  <a:pt x="0" y="1601724"/>
                </a:lnTo>
                <a:lnTo>
                  <a:pt x="105155" y="1601724"/>
                </a:lnTo>
                <a:lnTo>
                  <a:pt x="105155" y="0"/>
                </a:lnTo>
                <a:close/>
              </a:path>
            </a:pathLst>
          </a:custGeom>
          <a:solidFill>
            <a:srgbClr val="F8E768"/>
          </a:solidFill>
        </p:spPr>
        <p:txBody>
          <a:bodyPr wrap="square" lIns="0" tIns="0" rIns="0" bIns="0" rtlCol="0"/>
          <a:lstStyle/>
          <a:p>
            <a:endParaRPr sz="2560"/>
          </a:p>
        </p:txBody>
      </p:sp>
      <p:sp>
        <p:nvSpPr>
          <p:cNvPr id="382" name="object 382"/>
          <p:cNvSpPr/>
          <p:nvPr/>
        </p:nvSpPr>
        <p:spPr>
          <a:xfrm>
            <a:off x="9517380" y="400811"/>
            <a:ext cx="105410" cy="1074420"/>
          </a:xfrm>
          <a:custGeom>
            <a:avLst/>
            <a:gdLst/>
            <a:ahLst/>
            <a:cxnLst/>
            <a:rect l="l" t="t" r="r" b="b"/>
            <a:pathLst>
              <a:path w="105409" h="1074420">
                <a:moveTo>
                  <a:pt x="105155" y="0"/>
                </a:moveTo>
                <a:lnTo>
                  <a:pt x="0" y="0"/>
                </a:lnTo>
                <a:lnTo>
                  <a:pt x="0" y="1074420"/>
                </a:lnTo>
                <a:lnTo>
                  <a:pt x="105155" y="1074420"/>
                </a:lnTo>
                <a:lnTo>
                  <a:pt x="105155" y="0"/>
                </a:lnTo>
                <a:close/>
              </a:path>
            </a:pathLst>
          </a:custGeom>
          <a:solidFill>
            <a:srgbClr val="F8E768"/>
          </a:solidFill>
        </p:spPr>
        <p:txBody>
          <a:bodyPr wrap="square" lIns="0" tIns="0" rIns="0" bIns="0" rtlCol="0"/>
          <a:lstStyle/>
          <a:p>
            <a:endParaRPr sz="2560"/>
          </a:p>
        </p:txBody>
      </p:sp>
      <p:sp>
        <p:nvSpPr>
          <p:cNvPr id="383" name="object 383"/>
          <p:cNvSpPr/>
          <p:nvPr/>
        </p:nvSpPr>
        <p:spPr>
          <a:xfrm>
            <a:off x="9781031" y="400812"/>
            <a:ext cx="105410" cy="894715"/>
          </a:xfrm>
          <a:custGeom>
            <a:avLst/>
            <a:gdLst/>
            <a:ahLst/>
            <a:cxnLst/>
            <a:rect l="l" t="t" r="r" b="b"/>
            <a:pathLst>
              <a:path w="105409" h="894715">
                <a:moveTo>
                  <a:pt x="105156" y="0"/>
                </a:moveTo>
                <a:lnTo>
                  <a:pt x="0" y="0"/>
                </a:lnTo>
                <a:lnTo>
                  <a:pt x="0" y="894588"/>
                </a:lnTo>
                <a:lnTo>
                  <a:pt x="105156" y="894588"/>
                </a:lnTo>
                <a:lnTo>
                  <a:pt x="105156" y="0"/>
                </a:lnTo>
                <a:close/>
              </a:path>
            </a:pathLst>
          </a:custGeom>
          <a:solidFill>
            <a:srgbClr val="F8E768"/>
          </a:solidFill>
        </p:spPr>
        <p:txBody>
          <a:bodyPr wrap="square" lIns="0" tIns="0" rIns="0" bIns="0" rtlCol="0"/>
          <a:lstStyle/>
          <a:p>
            <a:endParaRPr sz="2560"/>
          </a:p>
        </p:txBody>
      </p:sp>
      <p:sp>
        <p:nvSpPr>
          <p:cNvPr id="384" name="object 384"/>
          <p:cNvSpPr/>
          <p:nvPr/>
        </p:nvSpPr>
        <p:spPr>
          <a:xfrm>
            <a:off x="10043159" y="400811"/>
            <a:ext cx="105410" cy="701040"/>
          </a:xfrm>
          <a:custGeom>
            <a:avLst/>
            <a:gdLst/>
            <a:ahLst/>
            <a:cxnLst/>
            <a:rect l="l" t="t" r="r" b="b"/>
            <a:pathLst>
              <a:path w="105409" h="701040">
                <a:moveTo>
                  <a:pt x="105156" y="0"/>
                </a:moveTo>
                <a:lnTo>
                  <a:pt x="0" y="0"/>
                </a:lnTo>
                <a:lnTo>
                  <a:pt x="0" y="701039"/>
                </a:lnTo>
                <a:lnTo>
                  <a:pt x="105156" y="701039"/>
                </a:lnTo>
                <a:lnTo>
                  <a:pt x="105156" y="0"/>
                </a:lnTo>
                <a:close/>
              </a:path>
            </a:pathLst>
          </a:custGeom>
          <a:solidFill>
            <a:srgbClr val="F8E768"/>
          </a:solidFill>
        </p:spPr>
        <p:txBody>
          <a:bodyPr wrap="square" lIns="0" tIns="0" rIns="0" bIns="0" rtlCol="0"/>
          <a:lstStyle/>
          <a:p>
            <a:endParaRPr sz="2560"/>
          </a:p>
        </p:txBody>
      </p:sp>
      <p:sp>
        <p:nvSpPr>
          <p:cNvPr id="385" name="object 385"/>
          <p:cNvSpPr/>
          <p:nvPr/>
        </p:nvSpPr>
        <p:spPr>
          <a:xfrm>
            <a:off x="10306811" y="400811"/>
            <a:ext cx="105410" cy="60960"/>
          </a:xfrm>
          <a:custGeom>
            <a:avLst/>
            <a:gdLst/>
            <a:ahLst/>
            <a:cxnLst/>
            <a:rect l="l" t="t" r="r" b="b"/>
            <a:pathLst>
              <a:path w="105409" h="60959">
                <a:moveTo>
                  <a:pt x="0" y="60959"/>
                </a:moveTo>
                <a:lnTo>
                  <a:pt x="105156" y="60959"/>
                </a:lnTo>
                <a:lnTo>
                  <a:pt x="105156" y="0"/>
                </a:lnTo>
                <a:lnTo>
                  <a:pt x="0" y="0"/>
                </a:lnTo>
                <a:lnTo>
                  <a:pt x="0" y="60959"/>
                </a:lnTo>
                <a:close/>
              </a:path>
            </a:pathLst>
          </a:custGeom>
          <a:solidFill>
            <a:srgbClr val="F8E768"/>
          </a:solidFill>
        </p:spPr>
        <p:txBody>
          <a:bodyPr wrap="square" lIns="0" tIns="0" rIns="0" bIns="0" rtlCol="0"/>
          <a:lstStyle/>
          <a:p>
            <a:endParaRPr sz="2560"/>
          </a:p>
        </p:txBody>
      </p:sp>
      <p:sp>
        <p:nvSpPr>
          <p:cNvPr id="386" name="object 386"/>
          <p:cNvSpPr/>
          <p:nvPr/>
        </p:nvSpPr>
        <p:spPr>
          <a:xfrm>
            <a:off x="2078736" y="400812"/>
            <a:ext cx="0" cy="4209415"/>
          </a:xfrm>
          <a:custGeom>
            <a:avLst/>
            <a:gdLst/>
            <a:ahLst/>
            <a:cxnLst/>
            <a:rect l="l" t="t" r="r" b="b"/>
            <a:pathLst>
              <a:path h="4209415">
                <a:moveTo>
                  <a:pt x="0" y="4209288"/>
                </a:moveTo>
                <a:lnTo>
                  <a:pt x="0" y="0"/>
                </a:lnTo>
              </a:path>
            </a:pathLst>
          </a:custGeom>
          <a:ln w="9144">
            <a:solidFill>
              <a:srgbClr val="858585"/>
            </a:solidFill>
          </a:ln>
        </p:spPr>
        <p:txBody>
          <a:bodyPr wrap="square" lIns="0" tIns="0" rIns="0" bIns="0" rtlCol="0"/>
          <a:lstStyle/>
          <a:p>
            <a:endParaRPr sz="2560"/>
          </a:p>
        </p:txBody>
      </p:sp>
      <p:sp>
        <p:nvSpPr>
          <p:cNvPr id="387" name="object 387"/>
          <p:cNvSpPr/>
          <p:nvPr/>
        </p:nvSpPr>
        <p:spPr>
          <a:xfrm>
            <a:off x="2040636" y="4610100"/>
            <a:ext cx="38100" cy="0"/>
          </a:xfrm>
          <a:custGeom>
            <a:avLst/>
            <a:gdLst/>
            <a:ahLst/>
            <a:cxnLst/>
            <a:rect l="l" t="t" r="r" b="b"/>
            <a:pathLst>
              <a:path w="38100">
                <a:moveTo>
                  <a:pt x="0" y="0"/>
                </a:moveTo>
                <a:lnTo>
                  <a:pt x="38100" y="0"/>
                </a:lnTo>
              </a:path>
            </a:pathLst>
          </a:custGeom>
          <a:ln w="9144">
            <a:solidFill>
              <a:srgbClr val="858585"/>
            </a:solidFill>
          </a:ln>
        </p:spPr>
        <p:txBody>
          <a:bodyPr wrap="square" lIns="0" tIns="0" rIns="0" bIns="0" rtlCol="0"/>
          <a:lstStyle/>
          <a:p>
            <a:endParaRPr sz="2560"/>
          </a:p>
        </p:txBody>
      </p:sp>
      <p:sp>
        <p:nvSpPr>
          <p:cNvPr id="388" name="object 388"/>
          <p:cNvSpPr/>
          <p:nvPr/>
        </p:nvSpPr>
        <p:spPr>
          <a:xfrm>
            <a:off x="2040636" y="4189476"/>
            <a:ext cx="38100" cy="0"/>
          </a:xfrm>
          <a:custGeom>
            <a:avLst/>
            <a:gdLst/>
            <a:ahLst/>
            <a:cxnLst/>
            <a:rect l="l" t="t" r="r" b="b"/>
            <a:pathLst>
              <a:path w="38100">
                <a:moveTo>
                  <a:pt x="0" y="0"/>
                </a:moveTo>
                <a:lnTo>
                  <a:pt x="38100" y="0"/>
                </a:lnTo>
              </a:path>
            </a:pathLst>
          </a:custGeom>
          <a:ln w="9144">
            <a:solidFill>
              <a:srgbClr val="858585"/>
            </a:solidFill>
          </a:ln>
        </p:spPr>
        <p:txBody>
          <a:bodyPr wrap="square" lIns="0" tIns="0" rIns="0" bIns="0" rtlCol="0"/>
          <a:lstStyle/>
          <a:p>
            <a:endParaRPr sz="2560"/>
          </a:p>
        </p:txBody>
      </p:sp>
      <p:sp>
        <p:nvSpPr>
          <p:cNvPr id="389" name="object 389"/>
          <p:cNvSpPr/>
          <p:nvPr/>
        </p:nvSpPr>
        <p:spPr>
          <a:xfrm>
            <a:off x="2040636" y="3768852"/>
            <a:ext cx="38100" cy="0"/>
          </a:xfrm>
          <a:custGeom>
            <a:avLst/>
            <a:gdLst/>
            <a:ahLst/>
            <a:cxnLst/>
            <a:rect l="l" t="t" r="r" b="b"/>
            <a:pathLst>
              <a:path w="38100">
                <a:moveTo>
                  <a:pt x="0" y="0"/>
                </a:moveTo>
                <a:lnTo>
                  <a:pt x="38100" y="0"/>
                </a:lnTo>
              </a:path>
            </a:pathLst>
          </a:custGeom>
          <a:ln w="9144">
            <a:solidFill>
              <a:srgbClr val="858585"/>
            </a:solidFill>
          </a:ln>
        </p:spPr>
        <p:txBody>
          <a:bodyPr wrap="square" lIns="0" tIns="0" rIns="0" bIns="0" rtlCol="0"/>
          <a:lstStyle/>
          <a:p>
            <a:endParaRPr sz="2560"/>
          </a:p>
        </p:txBody>
      </p:sp>
      <p:sp>
        <p:nvSpPr>
          <p:cNvPr id="390" name="object 390"/>
          <p:cNvSpPr/>
          <p:nvPr/>
        </p:nvSpPr>
        <p:spPr>
          <a:xfrm>
            <a:off x="2040636" y="3346703"/>
            <a:ext cx="38100" cy="0"/>
          </a:xfrm>
          <a:custGeom>
            <a:avLst/>
            <a:gdLst/>
            <a:ahLst/>
            <a:cxnLst/>
            <a:rect l="l" t="t" r="r" b="b"/>
            <a:pathLst>
              <a:path w="38100">
                <a:moveTo>
                  <a:pt x="0" y="0"/>
                </a:moveTo>
                <a:lnTo>
                  <a:pt x="38100" y="0"/>
                </a:lnTo>
              </a:path>
            </a:pathLst>
          </a:custGeom>
          <a:ln w="9144">
            <a:solidFill>
              <a:srgbClr val="858585"/>
            </a:solidFill>
          </a:ln>
        </p:spPr>
        <p:txBody>
          <a:bodyPr wrap="square" lIns="0" tIns="0" rIns="0" bIns="0" rtlCol="0"/>
          <a:lstStyle/>
          <a:p>
            <a:endParaRPr sz="2560"/>
          </a:p>
        </p:txBody>
      </p:sp>
      <p:sp>
        <p:nvSpPr>
          <p:cNvPr id="391" name="object 391"/>
          <p:cNvSpPr/>
          <p:nvPr/>
        </p:nvSpPr>
        <p:spPr>
          <a:xfrm>
            <a:off x="2040636" y="2926079"/>
            <a:ext cx="38100" cy="0"/>
          </a:xfrm>
          <a:custGeom>
            <a:avLst/>
            <a:gdLst/>
            <a:ahLst/>
            <a:cxnLst/>
            <a:rect l="l" t="t" r="r" b="b"/>
            <a:pathLst>
              <a:path w="38100">
                <a:moveTo>
                  <a:pt x="0" y="0"/>
                </a:moveTo>
                <a:lnTo>
                  <a:pt x="38100" y="0"/>
                </a:lnTo>
              </a:path>
            </a:pathLst>
          </a:custGeom>
          <a:ln w="9144">
            <a:solidFill>
              <a:srgbClr val="858585"/>
            </a:solidFill>
          </a:ln>
        </p:spPr>
        <p:txBody>
          <a:bodyPr wrap="square" lIns="0" tIns="0" rIns="0" bIns="0" rtlCol="0"/>
          <a:lstStyle/>
          <a:p>
            <a:endParaRPr sz="2560"/>
          </a:p>
        </p:txBody>
      </p:sp>
      <p:sp>
        <p:nvSpPr>
          <p:cNvPr id="392" name="object 392"/>
          <p:cNvSpPr/>
          <p:nvPr/>
        </p:nvSpPr>
        <p:spPr>
          <a:xfrm>
            <a:off x="2040636" y="2505455"/>
            <a:ext cx="38100" cy="0"/>
          </a:xfrm>
          <a:custGeom>
            <a:avLst/>
            <a:gdLst/>
            <a:ahLst/>
            <a:cxnLst/>
            <a:rect l="l" t="t" r="r" b="b"/>
            <a:pathLst>
              <a:path w="38100">
                <a:moveTo>
                  <a:pt x="0" y="0"/>
                </a:moveTo>
                <a:lnTo>
                  <a:pt x="38100" y="0"/>
                </a:lnTo>
              </a:path>
            </a:pathLst>
          </a:custGeom>
          <a:ln w="9144">
            <a:solidFill>
              <a:srgbClr val="858585"/>
            </a:solidFill>
          </a:ln>
        </p:spPr>
        <p:txBody>
          <a:bodyPr wrap="square" lIns="0" tIns="0" rIns="0" bIns="0" rtlCol="0"/>
          <a:lstStyle/>
          <a:p>
            <a:endParaRPr sz="2560"/>
          </a:p>
        </p:txBody>
      </p:sp>
      <p:sp>
        <p:nvSpPr>
          <p:cNvPr id="393" name="object 393"/>
          <p:cNvSpPr/>
          <p:nvPr/>
        </p:nvSpPr>
        <p:spPr>
          <a:xfrm>
            <a:off x="2040636" y="2084832"/>
            <a:ext cx="38100" cy="0"/>
          </a:xfrm>
          <a:custGeom>
            <a:avLst/>
            <a:gdLst/>
            <a:ahLst/>
            <a:cxnLst/>
            <a:rect l="l" t="t" r="r" b="b"/>
            <a:pathLst>
              <a:path w="38100">
                <a:moveTo>
                  <a:pt x="0" y="0"/>
                </a:moveTo>
                <a:lnTo>
                  <a:pt x="38100" y="0"/>
                </a:lnTo>
              </a:path>
            </a:pathLst>
          </a:custGeom>
          <a:ln w="9144">
            <a:solidFill>
              <a:srgbClr val="858585"/>
            </a:solidFill>
          </a:ln>
        </p:spPr>
        <p:txBody>
          <a:bodyPr wrap="square" lIns="0" tIns="0" rIns="0" bIns="0" rtlCol="0"/>
          <a:lstStyle/>
          <a:p>
            <a:endParaRPr sz="2560"/>
          </a:p>
        </p:txBody>
      </p:sp>
      <p:sp>
        <p:nvSpPr>
          <p:cNvPr id="394" name="object 394"/>
          <p:cNvSpPr/>
          <p:nvPr/>
        </p:nvSpPr>
        <p:spPr>
          <a:xfrm>
            <a:off x="2040636" y="1662683"/>
            <a:ext cx="38100" cy="0"/>
          </a:xfrm>
          <a:custGeom>
            <a:avLst/>
            <a:gdLst/>
            <a:ahLst/>
            <a:cxnLst/>
            <a:rect l="l" t="t" r="r" b="b"/>
            <a:pathLst>
              <a:path w="38100">
                <a:moveTo>
                  <a:pt x="0" y="0"/>
                </a:moveTo>
                <a:lnTo>
                  <a:pt x="38100" y="0"/>
                </a:lnTo>
              </a:path>
            </a:pathLst>
          </a:custGeom>
          <a:ln w="9144">
            <a:solidFill>
              <a:srgbClr val="858585"/>
            </a:solidFill>
          </a:ln>
        </p:spPr>
        <p:txBody>
          <a:bodyPr wrap="square" lIns="0" tIns="0" rIns="0" bIns="0" rtlCol="0"/>
          <a:lstStyle/>
          <a:p>
            <a:endParaRPr sz="2560"/>
          </a:p>
        </p:txBody>
      </p:sp>
      <p:sp>
        <p:nvSpPr>
          <p:cNvPr id="395" name="object 395"/>
          <p:cNvSpPr/>
          <p:nvPr/>
        </p:nvSpPr>
        <p:spPr>
          <a:xfrm>
            <a:off x="2040636" y="1242060"/>
            <a:ext cx="38100" cy="0"/>
          </a:xfrm>
          <a:custGeom>
            <a:avLst/>
            <a:gdLst/>
            <a:ahLst/>
            <a:cxnLst/>
            <a:rect l="l" t="t" r="r" b="b"/>
            <a:pathLst>
              <a:path w="38100">
                <a:moveTo>
                  <a:pt x="0" y="0"/>
                </a:moveTo>
                <a:lnTo>
                  <a:pt x="38100" y="0"/>
                </a:lnTo>
              </a:path>
            </a:pathLst>
          </a:custGeom>
          <a:ln w="9144">
            <a:solidFill>
              <a:srgbClr val="858585"/>
            </a:solidFill>
          </a:ln>
        </p:spPr>
        <p:txBody>
          <a:bodyPr wrap="square" lIns="0" tIns="0" rIns="0" bIns="0" rtlCol="0"/>
          <a:lstStyle/>
          <a:p>
            <a:endParaRPr sz="2560"/>
          </a:p>
        </p:txBody>
      </p:sp>
      <p:sp>
        <p:nvSpPr>
          <p:cNvPr id="396" name="object 396"/>
          <p:cNvSpPr/>
          <p:nvPr/>
        </p:nvSpPr>
        <p:spPr>
          <a:xfrm>
            <a:off x="2040636" y="821436"/>
            <a:ext cx="38100" cy="0"/>
          </a:xfrm>
          <a:custGeom>
            <a:avLst/>
            <a:gdLst/>
            <a:ahLst/>
            <a:cxnLst/>
            <a:rect l="l" t="t" r="r" b="b"/>
            <a:pathLst>
              <a:path w="38100">
                <a:moveTo>
                  <a:pt x="0" y="0"/>
                </a:moveTo>
                <a:lnTo>
                  <a:pt x="38100" y="0"/>
                </a:lnTo>
              </a:path>
            </a:pathLst>
          </a:custGeom>
          <a:ln w="9144">
            <a:solidFill>
              <a:srgbClr val="858585"/>
            </a:solidFill>
          </a:ln>
        </p:spPr>
        <p:txBody>
          <a:bodyPr wrap="square" lIns="0" tIns="0" rIns="0" bIns="0" rtlCol="0"/>
          <a:lstStyle/>
          <a:p>
            <a:endParaRPr sz="2560"/>
          </a:p>
        </p:txBody>
      </p:sp>
      <p:sp>
        <p:nvSpPr>
          <p:cNvPr id="397" name="object 397"/>
          <p:cNvSpPr/>
          <p:nvPr/>
        </p:nvSpPr>
        <p:spPr>
          <a:xfrm>
            <a:off x="2040636" y="400811"/>
            <a:ext cx="38100" cy="0"/>
          </a:xfrm>
          <a:custGeom>
            <a:avLst/>
            <a:gdLst/>
            <a:ahLst/>
            <a:cxnLst/>
            <a:rect l="l" t="t" r="r" b="b"/>
            <a:pathLst>
              <a:path w="38100">
                <a:moveTo>
                  <a:pt x="0" y="0"/>
                </a:moveTo>
                <a:lnTo>
                  <a:pt x="38100" y="0"/>
                </a:lnTo>
              </a:path>
            </a:pathLst>
          </a:custGeom>
          <a:ln w="9144">
            <a:solidFill>
              <a:srgbClr val="858585"/>
            </a:solidFill>
          </a:ln>
        </p:spPr>
        <p:txBody>
          <a:bodyPr wrap="square" lIns="0" tIns="0" rIns="0" bIns="0" rtlCol="0"/>
          <a:lstStyle/>
          <a:p>
            <a:endParaRPr sz="2560"/>
          </a:p>
        </p:txBody>
      </p:sp>
      <p:sp>
        <p:nvSpPr>
          <p:cNvPr id="398" name="object 398"/>
          <p:cNvSpPr/>
          <p:nvPr/>
        </p:nvSpPr>
        <p:spPr>
          <a:xfrm>
            <a:off x="2078736" y="4610100"/>
            <a:ext cx="8411210" cy="0"/>
          </a:xfrm>
          <a:custGeom>
            <a:avLst/>
            <a:gdLst/>
            <a:ahLst/>
            <a:cxnLst/>
            <a:rect l="l" t="t" r="r" b="b"/>
            <a:pathLst>
              <a:path w="8411210">
                <a:moveTo>
                  <a:pt x="0" y="0"/>
                </a:moveTo>
                <a:lnTo>
                  <a:pt x="8410956" y="0"/>
                </a:lnTo>
              </a:path>
            </a:pathLst>
          </a:custGeom>
          <a:ln w="9144">
            <a:solidFill>
              <a:srgbClr val="858585"/>
            </a:solidFill>
          </a:ln>
        </p:spPr>
        <p:txBody>
          <a:bodyPr wrap="square" lIns="0" tIns="0" rIns="0" bIns="0" rtlCol="0"/>
          <a:lstStyle/>
          <a:p>
            <a:endParaRPr sz="2560"/>
          </a:p>
        </p:txBody>
      </p:sp>
      <p:sp>
        <p:nvSpPr>
          <p:cNvPr id="399" name="object 399"/>
          <p:cNvSpPr/>
          <p:nvPr/>
        </p:nvSpPr>
        <p:spPr>
          <a:xfrm>
            <a:off x="2078736" y="4610101"/>
            <a:ext cx="0" cy="38100"/>
          </a:xfrm>
          <a:custGeom>
            <a:avLst/>
            <a:gdLst/>
            <a:ahLst/>
            <a:cxnLst/>
            <a:rect l="l" t="t" r="r" b="b"/>
            <a:pathLst>
              <a:path h="38100">
                <a:moveTo>
                  <a:pt x="0" y="0"/>
                </a:moveTo>
                <a:lnTo>
                  <a:pt x="0" y="38100"/>
                </a:lnTo>
              </a:path>
            </a:pathLst>
          </a:custGeom>
          <a:ln w="9144">
            <a:solidFill>
              <a:srgbClr val="858585"/>
            </a:solidFill>
          </a:ln>
        </p:spPr>
        <p:txBody>
          <a:bodyPr wrap="square" lIns="0" tIns="0" rIns="0" bIns="0" rtlCol="0"/>
          <a:lstStyle/>
          <a:p>
            <a:endParaRPr sz="2560"/>
          </a:p>
        </p:txBody>
      </p:sp>
      <p:sp>
        <p:nvSpPr>
          <p:cNvPr id="400" name="object 400"/>
          <p:cNvSpPr/>
          <p:nvPr/>
        </p:nvSpPr>
        <p:spPr>
          <a:xfrm>
            <a:off x="2340863" y="4610101"/>
            <a:ext cx="0" cy="38100"/>
          </a:xfrm>
          <a:custGeom>
            <a:avLst/>
            <a:gdLst/>
            <a:ahLst/>
            <a:cxnLst/>
            <a:rect l="l" t="t" r="r" b="b"/>
            <a:pathLst>
              <a:path h="38100">
                <a:moveTo>
                  <a:pt x="0" y="0"/>
                </a:moveTo>
                <a:lnTo>
                  <a:pt x="0" y="38100"/>
                </a:lnTo>
              </a:path>
            </a:pathLst>
          </a:custGeom>
          <a:ln w="9144">
            <a:solidFill>
              <a:srgbClr val="858585"/>
            </a:solidFill>
          </a:ln>
        </p:spPr>
        <p:txBody>
          <a:bodyPr wrap="square" lIns="0" tIns="0" rIns="0" bIns="0" rtlCol="0"/>
          <a:lstStyle/>
          <a:p>
            <a:endParaRPr sz="2560"/>
          </a:p>
        </p:txBody>
      </p:sp>
      <p:sp>
        <p:nvSpPr>
          <p:cNvPr id="401" name="object 401"/>
          <p:cNvSpPr/>
          <p:nvPr/>
        </p:nvSpPr>
        <p:spPr>
          <a:xfrm>
            <a:off x="2604516" y="4610101"/>
            <a:ext cx="0" cy="38100"/>
          </a:xfrm>
          <a:custGeom>
            <a:avLst/>
            <a:gdLst/>
            <a:ahLst/>
            <a:cxnLst/>
            <a:rect l="l" t="t" r="r" b="b"/>
            <a:pathLst>
              <a:path h="38100">
                <a:moveTo>
                  <a:pt x="0" y="0"/>
                </a:moveTo>
                <a:lnTo>
                  <a:pt x="0" y="38100"/>
                </a:lnTo>
              </a:path>
            </a:pathLst>
          </a:custGeom>
          <a:ln w="9144">
            <a:solidFill>
              <a:srgbClr val="858585"/>
            </a:solidFill>
          </a:ln>
        </p:spPr>
        <p:txBody>
          <a:bodyPr wrap="square" lIns="0" tIns="0" rIns="0" bIns="0" rtlCol="0"/>
          <a:lstStyle/>
          <a:p>
            <a:endParaRPr sz="2560"/>
          </a:p>
        </p:txBody>
      </p:sp>
      <p:sp>
        <p:nvSpPr>
          <p:cNvPr id="402" name="object 402"/>
          <p:cNvSpPr/>
          <p:nvPr/>
        </p:nvSpPr>
        <p:spPr>
          <a:xfrm>
            <a:off x="2866644" y="4610101"/>
            <a:ext cx="0" cy="38100"/>
          </a:xfrm>
          <a:custGeom>
            <a:avLst/>
            <a:gdLst/>
            <a:ahLst/>
            <a:cxnLst/>
            <a:rect l="l" t="t" r="r" b="b"/>
            <a:pathLst>
              <a:path h="38100">
                <a:moveTo>
                  <a:pt x="0" y="0"/>
                </a:moveTo>
                <a:lnTo>
                  <a:pt x="0" y="38100"/>
                </a:lnTo>
              </a:path>
            </a:pathLst>
          </a:custGeom>
          <a:ln w="9144">
            <a:solidFill>
              <a:srgbClr val="858585"/>
            </a:solidFill>
          </a:ln>
        </p:spPr>
        <p:txBody>
          <a:bodyPr wrap="square" lIns="0" tIns="0" rIns="0" bIns="0" rtlCol="0"/>
          <a:lstStyle/>
          <a:p>
            <a:endParaRPr sz="2560"/>
          </a:p>
        </p:txBody>
      </p:sp>
      <p:sp>
        <p:nvSpPr>
          <p:cNvPr id="403" name="object 403"/>
          <p:cNvSpPr/>
          <p:nvPr/>
        </p:nvSpPr>
        <p:spPr>
          <a:xfrm>
            <a:off x="3130296" y="4610101"/>
            <a:ext cx="0" cy="38100"/>
          </a:xfrm>
          <a:custGeom>
            <a:avLst/>
            <a:gdLst/>
            <a:ahLst/>
            <a:cxnLst/>
            <a:rect l="l" t="t" r="r" b="b"/>
            <a:pathLst>
              <a:path h="38100">
                <a:moveTo>
                  <a:pt x="0" y="0"/>
                </a:moveTo>
                <a:lnTo>
                  <a:pt x="0" y="38100"/>
                </a:lnTo>
              </a:path>
            </a:pathLst>
          </a:custGeom>
          <a:ln w="9144">
            <a:solidFill>
              <a:srgbClr val="858585"/>
            </a:solidFill>
          </a:ln>
        </p:spPr>
        <p:txBody>
          <a:bodyPr wrap="square" lIns="0" tIns="0" rIns="0" bIns="0" rtlCol="0"/>
          <a:lstStyle/>
          <a:p>
            <a:endParaRPr sz="2560"/>
          </a:p>
        </p:txBody>
      </p:sp>
      <p:sp>
        <p:nvSpPr>
          <p:cNvPr id="404" name="object 404"/>
          <p:cNvSpPr/>
          <p:nvPr/>
        </p:nvSpPr>
        <p:spPr>
          <a:xfrm>
            <a:off x="3392423" y="4610101"/>
            <a:ext cx="0" cy="38100"/>
          </a:xfrm>
          <a:custGeom>
            <a:avLst/>
            <a:gdLst/>
            <a:ahLst/>
            <a:cxnLst/>
            <a:rect l="l" t="t" r="r" b="b"/>
            <a:pathLst>
              <a:path h="38100">
                <a:moveTo>
                  <a:pt x="0" y="0"/>
                </a:moveTo>
                <a:lnTo>
                  <a:pt x="0" y="38100"/>
                </a:lnTo>
              </a:path>
            </a:pathLst>
          </a:custGeom>
          <a:ln w="9144">
            <a:solidFill>
              <a:srgbClr val="858585"/>
            </a:solidFill>
          </a:ln>
        </p:spPr>
        <p:txBody>
          <a:bodyPr wrap="square" lIns="0" tIns="0" rIns="0" bIns="0" rtlCol="0"/>
          <a:lstStyle/>
          <a:p>
            <a:endParaRPr sz="2560"/>
          </a:p>
        </p:txBody>
      </p:sp>
      <p:sp>
        <p:nvSpPr>
          <p:cNvPr id="405" name="object 405"/>
          <p:cNvSpPr/>
          <p:nvPr/>
        </p:nvSpPr>
        <p:spPr>
          <a:xfrm>
            <a:off x="3656076" y="4610101"/>
            <a:ext cx="0" cy="38100"/>
          </a:xfrm>
          <a:custGeom>
            <a:avLst/>
            <a:gdLst/>
            <a:ahLst/>
            <a:cxnLst/>
            <a:rect l="l" t="t" r="r" b="b"/>
            <a:pathLst>
              <a:path h="38100">
                <a:moveTo>
                  <a:pt x="0" y="0"/>
                </a:moveTo>
                <a:lnTo>
                  <a:pt x="0" y="38100"/>
                </a:lnTo>
              </a:path>
            </a:pathLst>
          </a:custGeom>
          <a:ln w="9144">
            <a:solidFill>
              <a:srgbClr val="858585"/>
            </a:solidFill>
          </a:ln>
        </p:spPr>
        <p:txBody>
          <a:bodyPr wrap="square" lIns="0" tIns="0" rIns="0" bIns="0" rtlCol="0"/>
          <a:lstStyle/>
          <a:p>
            <a:endParaRPr sz="2560"/>
          </a:p>
        </p:txBody>
      </p:sp>
      <p:sp>
        <p:nvSpPr>
          <p:cNvPr id="406" name="object 406"/>
          <p:cNvSpPr/>
          <p:nvPr/>
        </p:nvSpPr>
        <p:spPr>
          <a:xfrm>
            <a:off x="3918204" y="4610101"/>
            <a:ext cx="0" cy="38100"/>
          </a:xfrm>
          <a:custGeom>
            <a:avLst/>
            <a:gdLst/>
            <a:ahLst/>
            <a:cxnLst/>
            <a:rect l="l" t="t" r="r" b="b"/>
            <a:pathLst>
              <a:path h="38100">
                <a:moveTo>
                  <a:pt x="0" y="0"/>
                </a:moveTo>
                <a:lnTo>
                  <a:pt x="0" y="38100"/>
                </a:lnTo>
              </a:path>
            </a:pathLst>
          </a:custGeom>
          <a:ln w="9144">
            <a:solidFill>
              <a:srgbClr val="858585"/>
            </a:solidFill>
          </a:ln>
        </p:spPr>
        <p:txBody>
          <a:bodyPr wrap="square" lIns="0" tIns="0" rIns="0" bIns="0" rtlCol="0"/>
          <a:lstStyle/>
          <a:p>
            <a:endParaRPr sz="2560"/>
          </a:p>
        </p:txBody>
      </p:sp>
      <p:sp>
        <p:nvSpPr>
          <p:cNvPr id="407" name="object 407"/>
          <p:cNvSpPr/>
          <p:nvPr/>
        </p:nvSpPr>
        <p:spPr>
          <a:xfrm>
            <a:off x="4181855" y="4610101"/>
            <a:ext cx="0" cy="38100"/>
          </a:xfrm>
          <a:custGeom>
            <a:avLst/>
            <a:gdLst/>
            <a:ahLst/>
            <a:cxnLst/>
            <a:rect l="l" t="t" r="r" b="b"/>
            <a:pathLst>
              <a:path h="38100">
                <a:moveTo>
                  <a:pt x="0" y="0"/>
                </a:moveTo>
                <a:lnTo>
                  <a:pt x="0" y="38100"/>
                </a:lnTo>
              </a:path>
            </a:pathLst>
          </a:custGeom>
          <a:ln w="9144">
            <a:solidFill>
              <a:srgbClr val="858585"/>
            </a:solidFill>
          </a:ln>
        </p:spPr>
        <p:txBody>
          <a:bodyPr wrap="square" lIns="0" tIns="0" rIns="0" bIns="0" rtlCol="0"/>
          <a:lstStyle/>
          <a:p>
            <a:endParaRPr sz="2560"/>
          </a:p>
        </p:txBody>
      </p:sp>
      <p:sp>
        <p:nvSpPr>
          <p:cNvPr id="408" name="object 408"/>
          <p:cNvSpPr/>
          <p:nvPr/>
        </p:nvSpPr>
        <p:spPr>
          <a:xfrm>
            <a:off x="4443983" y="4610101"/>
            <a:ext cx="0" cy="38100"/>
          </a:xfrm>
          <a:custGeom>
            <a:avLst/>
            <a:gdLst/>
            <a:ahLst/>
            <a:cxnLst/>
            <a:rect l="l" t="t" r="r" b="b"/>
            <a:pathLst>
              <a:path h="38100">
                <a:moveTo>
                  <a:pt x="0" y="0"/>
                </a:moveTo>
                <a:lnTo>
                  <a:pt x="0" y="38100"/>
                </a:lnTo>
              </a:path>
            </a:pathLst>
          </a:custGeom>
          <a:ln w="9144">
            <a:solidFill>
              <a:srgbClr val="858585"/>
            </a:solidFill>
          </a:ln>
        </p:spPr>
        <p:txBody>
          <a:bodyPr wrap="square" lIns="0" tIns="0" rIns="0" bIns="0" rtlCol="0"/>
          <a:lstStyle/>
          <a:p>
            <a:endParaRPr sz="2560"/>
          </a:p>
        </p:txBody>
      </p:sp>
      <p:sp>
        <p:nvSpPr>
          <p:cNvPr id="409" name="object 409"/>
          <p:cNvSpPr/>
          <p:nvPr/>
        </p:nvSpPr>
        <p:spPr>
          <a:xfrm>
            <a:off x="4707635" y="4610101"/>
            <a:ext cx="0" cy="38100"/>
          </a:xfrm>
          <a:custGeom>
            <a:avLst/>
            <a:gdLst/>
            <a:ahLst/>
            <a:cxnLst/>
            <a:rect l="l" t="t" r="r" b="b"/>
            <a:pathLst>
              <a:path h="38100">
                <a:moveTo>
                  <a:pt x="0" y="0"/>
                </a:moveTo>
                <a:lnTo>
                  <a:pt x="0" y="38100"/>
                </a:lnTo>
              </a:path>
            </a:pathLst>
          </a:custGeom>
          <a:ln w="9144">
            <a:solidFill>
              <a:srgbClr val="858585"/>
            </a:solidFill>
          </a:ln>
        </p:spPr>
        <p:txBody>
          <a:bodyPr wrap="square" lIns="0" tIns="0" rIns="0" bIns="0" rtlCol="0"/>
          <a:lstStyle/>
          <a:p>
            <a:endParaRPr sz="2560"/>
          </a:p>
        </p:txBody>
      </p:sp>
      <p:sp>
        <p:nvSpPr>
          <p:cNvPr id="410" name="object 410"/>
          <p:cNvSpPr/>
          <p:nvPr/>
        </p:nvSpPr>
        <p:spPr>
          <a:xfrm>
            <a:off x="4969764" y="4610101"/>
            <a:ext cx="0" cy="38100"/>
          </a:xfrm>
          <a:custGeom>
            <a:avLst/>
            <a:gdLst/>
            <a:ahLst/>
            <a:cxnLst/>
            <a:rect l="l" t="t" r="r" b="b"/>
            <a:pathLst>
              <a:path h="38100">
                <a:moveTo>
                  <a:pt x="0" y="0"/>
                </a:moveTo>
                <a:lnTo>
                  <a:pt x="0" y="38100"/>
                </a:lnTo>
              </a:path>
            </a:pathLst>
          </a:custGeom>
          <a:ln w="9144">
            <a:solidFill>
              <a:srgbClr val="858585"/>
            </a:solidFill>
          </a:ln>
        </p:spPr>
        <p:txBody>
          <a:bodyPr wrap="square" lIns="0" tIns="0" rIns="0" bIns="0" rtlCol="0"/>
          <a:lstStyle/>
          <a:p>
            <a:endParaRPr sz="2560"/>
          </a:p>
        </p:txBody>
      </p:sp>
      <p:sp>
        <p:nvSpPr>
          <p:cNvPr id="411" name="object 411"/>
          <p:cNvSpPr/>
          <p:nvPr/>
        </p:nvSpPr>
        <p:spPr>
          <a:xfrm>
            <a:off x="5233415" y="4610101"/>
            <a:ext cx="0" cy="38100"/>
          </a:xfrm>
          <a:custGeom>
            <a:avLst/>
            <a:gdLst/>
            <a:ahLst/>
            <a:cxnLst/>
            <a:rect l="l" t="t" r="r" b="b"/>
            <a:pathLst>
              <a:path h="38100">
                <a:moveTo>
                  <a:pt x="0" y="0"/>
                </a:moveTo>
                <a:lnTo>
                  <a:pt x="0" y="38100"/>
                </a:lnTo>
              </a:path>
            </a:pathLst>
          </a:custGeom>
          <a:ln w="9144">
            <a:solidFill>
              <a:srgbClr val="858585"/>
            </a:solidFill>
          </a:ln>
        </p:spPr>
        <p:txBody>
          <a:bodyPr wrap="square" lIns="0" tIns="0" rIns="0" bIns="0" rtlCol="0"/>
          <a:lstStyle/>
          <a:p>
            <a:endParaRPr sz="2560"/>
          </a:p>
        </p:txBody>
      </p:sp>
      <p:sp>
        <p:nvSpPr>
          <p:cNvPr id="412" name="object 412"/>
          <p:cNvSpPr/>
          <p:nvPr/>
        </p:nvSpPr>
        <p:spPr>
          <a:xfrm>
            <a:off x="5495544" y="4610101"/>
            <a:ext cx="0" cy="38100"/>
          </a:xfrm>
          <a:custGeom>
            <a:avLst/>
            <a:gdLst/>
            <a:ahLst/>
            <a:cxnLst/>
            <a:rect l="l" t="t" r="r" b="b"/>
            <a:pathLst>
              <a:path h="38100">
                <a:moveTo>
                  <a:pt x="0" y="0"/>
                </a:moveTo>
                <a:lnTo>
                  <a:pt x="0" y="38100"/>
                </a:lnTo>
              </a:path>
            </a:pathLst>
          </a:custGeom>
          <a:ln w="9144">
            <a:solidFill>
              <a:srgbClr val="858585"/>
            </a:solidFill>
          </a:ln>
        </p:spPr>
        <p:txBody>
          <a:bodyPr wrap="square" lIns="0" tIns="0" rIns="0" bIns="0" rtlCol="0"/>
          <a:lstStyle/>
          <a:p>
            <a:endParaRPr sz="2560"/>
          </a:p>
        </p:txBody>
      </p:sp>
      <p:sp>
        <p:nvSpPr>
          <p:cNvPr id="413" name="object 413"/>
          <p:cNvSpPr/>
          <p:nvPr/>
        </p:nvSpPr>
        <p:spPr>
          <a:xfrm>
            <a:off x="5759196" y="4610101"/>
            <a:ext cx="0" cy="38100"/>
          </a:xfrm>
          <a:custGeom>
            <a:avLst/>
            <a:gdLst/>
            <a:ahLst/>
            <a:cxnLst/>
            <a:rect l="l" t="t" r="r" b="b"/>
            <a:pathLst>
              <a:path h="38100">
                <a:moveTo>
                  <a:pt x="0" y="0"/>
                </a:moveTo>
                <a:lnTo>
                  <a:pt x="0" y="38100"/>
                </a:lnTo>
              </a:path>
            </a:pathLst>
          </a:custGeom>
          <a:ln w="9144">
            <a:solidFill>
              <a:srgbClr val="858585"/>
            </a:solidFill>
          </a:ln>
        </p:spPr>
        <p:txBody>
          <a:bodyPr wrap="square" lIns="0" tIns="0" rIns="0" bIns="0" rtlCol="0"/>
          <a:lstStyle/>
          <a:p>
            <a:endParaRPr sz="2560"/>
          </a:p>
        </p:txBody>
      </p:sp>
      <p:sp>
        <p:nvSpPr>
          <p:cNvPr id="414" name="object 414"/>
          <p:cNvSpPr/>
          <p:nvPr/>
        </p:nvSpPr>
        <p:spPr>
          <a:xfrm>
            <a:off x="6021323" y="4610101"/>
            <a:ext cx="0" cy="38100"/>
          </a:xfrm>
          <a:custGeom>
            <a:avLst/>
            <a:gdLst/>
            <a:ahLst/>
            <a:cxnLst/>
            <a:rect l="l" t="t" r="r" b="b"/>
            <a:pathLst>
              <a:path h="38100">
                <a:moveTo>
                  <a:pt x="0" y="0"/>
                </a:moveTo>
                <a:lnTo>
                  <a:pt x="0" y="38100"/>
                </a:lnTo>
              </a:path>
            </a:pathLst>
          </a:custGeom>
          <a:ln w="9144">
            <a:solidFill>
              <a:srgbClr val="858585"/>
            </a:solidFill>
          </a:ln>
        </p:spPr>
        <p:txBody>
          <a:bodyPr wrap="square" lIns="0" tIns="0" rIns="0" bIns="0" rtlCol="0"/>
          <a:lstStyle/>
          <a:p>
            <a:endParaRPr sz="2560"/>
          </a:p>
        </p:txBody>
      </p:sp>
      <p:sp>
        <p:nvSpPr>
          <p:cNvPr id="415" name="object 415"/>
          <p:cNvSpPr/>
          <p:nvPr/>
        </p:nvSpPr>
        <p:spPr>
          <a:xfrm>
            <a:off x="6284976" y="4610101"/>
            <a:ext cx="0" cy="38100"/>
          </a:xfrm>
          <a:custGeom>
            <a:avLst/>
            <a:gdLst/>
            <a:ahLst/>
            <a:cxnLst/>
            <a:rect l="l" t="t" r="r" b="b"/>
            <a:pathLst>
              <a:path h="38100">
                <a:moveTo>
                  <a:pt x="0" y="0"/>
                </a:moveTo>
                <a:lnTo>
                  <a:pt x="0" y="38100"/>
                </a:lnTo>
              </a:path>
            </a:pathLst>
          </a:custGeom>
          <a:ln w="9144">
            <a:solidFill>
              <a:srgbClr val="858585"/>
            </a:solidFill>
          </a:ln>
        </p:spPr>
        <p:txBody>
          <a:bodyPr wrap="square" lIns="0" tIns="0" rIns="0" bIns="0" rtlCol="0"/>
          <a:lstStyle/>
          <a:p>
            <a:endParaRPr sz="2560"/>
          </a:p>
        </p:txBody>
      </p:sp>
      <p:sp>
        <p:nvSpPr>
          <p:cNvPr id="416" name="object 416"/>
          <p:cNvSpPr/>
          <p:nvPr/>
        </p:nvSpPr>
        <p:spPr>
          <a:xfrm>
            <a:off x="6547103" y="4610101"/>
            <a:ext cx="0" cy="38100"/>
          </a:xfrm>
          <a:custGeom>
            <a:avLst/>
            <a:gdLst/>
            <a:ahLst/>
            <a:cxnLst/>
            <a:rect l="l" t="t" r="r" b="b"/>
            <a:pathLst>
              <a:path h="38100">
                <a:moveTo>
                  <a:pt x="0" y="0"/>
                </a:moveTo>
                <a:lnTo>
                  <a:pt x="0" y="38100"/>
                </a:lnTo>
              </a:path>
            </a:pathLst>
          </a:custGeom>
          <a:ln w="9144">
            <a:solidFill>
              <a:srgbClr val="858585"/>
            </a:solidFill>
          </a:ln>
        </p:spPr>
        <p:txBody>
          <a:bodyPr wrap="square" lIns="0" tIns="0" rIns="0" bIns="0" rtlCol="0"/>
          <a:lstStyle/>
          <a:p>
            <a:endParaRPr sz="2560"/>
          </a:p>
        </p:txBody>
      </p:sp>
      <p:sp>
        <p:nvSpPr>
          <p:cNvPr id="417" name="object 417"/>
          <p:cNvSpPr/>
          <p:nvPr/>
        </p:nvSpPr>
        <p:spPr>
          <a:xfrm>
            <a:off x="6810755" y="4610101"/>
            <a:ext cx="0" cy="38100"/>
          </a:xfrm>
          <a:custGeom>
            <a:avLst/>
            <a:gdLst/>
            <a:ahLst/>
            <a:cxnLst/>
            <a:rect l="l" t="t" r="r" b="b"/>
            <a:pathLst>
              <a:path h="38100">
                <a:moveTo>
                  <a:pt x="0" y="0"/>
                </a:moveTo>
                <a:lnTo>
                  <a:pt x="0" y="38100"/>
                </a:lnTo>
              </a:path>
            </a:pathLst>
          </a:custGeom>
          <a:ln w="9144">
            <a:solidFill>
              <a:srgbClr val="858585"/>
            </a:solidFill>
          </a:ln>
        </p:spPr>
        <p:txBody>
          <a:bodyPr wrap="square" lIns="0" tIns="0" rIns="0" bIns="0" rtlCol="0"/>
          <a:lstStyle/>
          <a:p>
            <a:endParaRPr sz="2560"/>
          </a:p>
        </p:txBody>
      </p:sp>
      <p:sp>
        <p:nvSpPr>
          <p:cNvPr id="418" name="object 418"/>
          <p:cNvSpPr/>
          <p:nvPr/>
        </p:nvSpPr>
        <p:spPr>
          <a:xfrm>
            <a:off x="7072884" y="4610101"/>
            <a:ext cx="0" cy="38100"/>
          </a:xfrm>
          <a:custGeom>
            <a:avLst/>
            <a:gdLst/>
            <a:ahLst/>
            <a:cxnLst/>
            <a:rect l="l" t="t" r="r" b="b"/>
            <a:pathLst>
              <a:path h="38100">
                <a:moveTo>
                  <a:pt x="0" y="0"/>
                </a:moveTo>
                <a:lnTo>
                  <a:pt x="0" y="38100"/>
                </a:lnTo>
              </a:path>
            </a:pathLst>
          </a:custGeom>
          <a:ln w="9144">
            <a:solidFill>
              <a:srgbClr val="858585"/>
            </a:solidFill>
          </a:ln>
        </p:spPr>
        <p:txBody>
          <a:bodyPr wrap="square" lIns="0" tIns="0" rIns="0" bIns="0" rtlCol="0"/>
          <a:lstStyle/>
          <a:p>
            <a:endParaRPr sz="2560"/>
          </a:p>
        </p:txBody>
      </p:sp>
      <p:sp>
        <p:nvSpPr>
          <p:cNvPr id="419" name="object 419"/>
          <p:cNvSpPr/>
          <p:nvPr/>
        </p:nvSpPr>
        <p:spPr>
          <a:xfrm>
            <a:off x="7336535" y="4610101"/>
            <a:ext cx="0" cy="38100"/>
          </a:xfrm>
          <a:custGeom>
            <a:avLst/>
            <a:gdLst/>
            <a:ahLst/>
            <a:cxnLst/>
            <a:rect l="l" t="t" r="r" b="b"/>
            <a:pathLst>
              <a:path h="38100">
                <a:moveTo>
                  <a:pt x="0" y="0"/>
                </a:moveTo>
                <a:lnTo>
                  <a:pt x="0" y="38100"/>
                </a:lnTo>
              </a:path>
            </a:pathLst>
          </a:custGeom>
          <a:ln w="9144">
            <a:solidFill>
              <a:srgbClr val="858585"/>
            </a:solidFill>
          </a:ln>
        </p:spPr>
        <p:txBody>
          <a:bodyPr wrap="square" lIns="0" tIns="0" rIns="0" bIns="0" rtlCol="0"/>
          <a:lstStyle/>
          <a:p>
            <a:endParaRPr sz="2560"/>
          </a:p>
        </p:txBody>
      </p:sp>
      <p:sp>
        <p:nvSpPr>
          <p:cNvPr id="420" name="object 420"/>
          <p:cNvSpPr/>
          <p:nvPr/>
        </p:nvSpPr>
        <p:spPr>
          <a:xfrm>
            <a:off x="7598664" y="4610101"/>
            <a:ext cx="0" cy="38100"/>
          </a:xfrm>
          <a:custGeom>
            <a:avLst/>
            <a:gdLst/>
            <a:ahLst/>
            <a:cxnLst/>
            <a:rect l="l" t="t" r="r" b="b"/>
            <a:pathLst>
              <a:path h="38100">
                <a:moveTo>
                  <a:pt x="0" y="0"/>
                </a:moveTo>
                <a:lnTo>
                  <a:pt x="0" y="38100"/>
                </a:lnTo>
              </a:path>
            </a:pathLst>
          </a:custGeom>
          <a:ln w="9144">
            <a:solidFill>
              <a:srgbClr val="858585"/>
            </a:solidFill>
          </a:ln>
        </p:spPr>
        <p:txBody>
          <a:bodyPr wrap="square" lIns="0" tIns="0" rIns="0" bIns="0" rtlCol="0"/>
          <a:lstStyle/>
          <a:p>
            <a:endParaRPr sz="2560"/>
          </a:p>
        </p:txBody>
      </p:sp>
      <p:sp>
        <p:nvSpPr>
          <p:cNvPr id="421" name="object 421"/>
          <p:cNvSpPr/>
          <p:nvPr/>
        </p:nvSpPr>
        <p:spPr>
          <a:xfrm>
            <a:off x="7862315" y="4610101"/>
            <a:ext cx="0" cy="38100"/>
          </a:xfrm>
          <a:custGeom>
            <a:avLst/>
            <a:gdLst/>
            <a:ahLst/>
            <a:cxnLst/>
            <a:rect l="l" t="t" r="r" b="b"/>
            <a:pathLst>
              <a:path h="38100">
                <a:moveTo>
                  <a:pt x="0" y="0"/>
                </a:moveTo>
                <a:lnTo>
                  <a:pt x="0" y="38100"/>
                </a:lnTo>
              </a:path>
            </a:pathLst>
          </a:custGeom>
          <a:ln w="9144">
            <a:solidFill>
              <a:srgbClr val="858585"/>
            </a:solidFill>
          </a:ln>
        </p:spPr>
        <p:txBody>
          <a:bodyPr wrap="square" lIns="0" tIns="0" rIns="0" bIns="0" rtlCol="0"/>
          <a:lstStyle/>
          <a:p>
            <a:endParaRPr sz="2560"/>
          </a:p>
        </p:txBody>
      </p:sp>
      <p:sp>
        <p:nvSpPr>
          <p:cNvPr id="422" name="object 422"/>
          <p:cNvSpPr/>
          <p:nvPr/>
        </p:nvSpPr>
        <p:spPr>
          <a:xfrm>
            <a:off x="8124443" y="4610101"/>
            <a:ext cx="0" cy="38100"/>
          </a:xfrm>
          <a:custGeom>
            <a:avLst/>
            <a:gdLst/>
            <a:ahLst/>
            <a:cxnLst/>
            <a:rect l="l" t="t" r="r" b="b"/>
            <a:pathLst>
              <a:path h="38100">
                <a:moveTo>
                  <a:pt x="0" y="0"/>
                </a:moveTo>
                <a:lnTo>
                  <a:pt x="0" y="38100"/>
                </a:lnTo>
              </a:path>
            </a:pathLst>
          </a:custGeom>
          <a:ln w="9144">
            <a:solidFill>
              <a:srgbClr val="858585"/>
            </a:solidFill>
          </a:ln>
        </p:spPr>
        <p:txBody>
          <a:bodyPr wrap="square" lIns="0" tIns="0" rIns="0" bIns="0" rtlCol="0"/>
          <a:lstStyle/>
          <a:p>
            <a:endParaRPr sz="2560"/>
          </a:p>
        </p:txBody>
      </p:sp>
      <p:sp>
        <p:nvSpPr>
          <p:cNvPr id="423" name="object 423"/>
          <p:cNvSpPr/>
          <p:nvPr/>
        </p:nvSpPr>
        <p:spPr>
          <a:xfrm>
            <a:off x="8386571" y="4610101"/>
            <a:ext cx="0" cy="38100"/>
          </a:xfrm>
          <a:custGeom>
            <a:avLst/>
            <a:gdLst/>
            <a:ahLst/>
            <a:cxnLst/>
            <a:rect l="l" t="t" r="r" b="b"/>
            <a:pathLst>
              <a:path h="38100">
                <a:moveTo>
                  <a:pt x="0" y="0"/>
                </a:moveTo>
                <a:lnTo>
                  <a:pt x="0" y="38100"/>
                </a:lnTo>
              </a:path>
            </a:pathLst>
          </a:custGeom>
          <a:ln w="9144">
            <a:solidFill>
              <a:srgbClr val="858585"/>
            </a:solidFill>
          </a:ln>
        </p:spPr>
        <p:txBody>
          <a:bodyPr wrap="square" lIns="0" tIns="0" rIns="0" bIns="0" rtlCol="0"/>
          <a:lstStyle/>
          <a:p>
            <a:endParaRPr sz="2560"/>
          </a:p>
        </p:txBody>
      </p:sp>
      <p:sp>
        <p:nvSpPr>
          <p:cNvPr id="424" name="object 424"/>
          <p:cNvSpPr/>
          <p:nvPr/>
        </p:nvSpPr>
        <p:spPr>
          <a:xfrm>
            <a:off x="8650223" y="4610101"/>
            <a:ext cx="0" cy="38100"/>
          </a:xfrm>
          <a:custGeom>
            <a:avLst/>
            <a:gdLst/>
            <a:ahLst/>
            <a:cxnLst/>
            <a:rect l="l" t="t" r="r" b="b"/>
            <a:pathLst>
              <a:path h="38100">
                <a:moveTo>
                  <a:pt x="0" y="0"/>
                </a:moveTo>
                <a:lnTo>
                  <a:pt x="0" y="38100"/>
                </a:lnTo>
              </a:path>
            </a:pathLst>
          </a:custGeom>
          <a:ln w="9144">
            <a:solidFill>
              <a:srgbClr val="858585"/>
            </a:solidFill>
          </a:ln>
        </p:spPr>
        <p:txBody>
          <a:bodyPr wrap="square" lIns="0" tIns="0" rIns="0" bIns="0" rtlCol="0"/>
          <a:lstStyle/>
          <a:p>
            <a:endParaRPr sz="2560"/>
          </a:p>
        </p:txBody>
      </p:sp>
      <p:sp>
        <p:nvSpPr>
          <p:cNvPr id="425" name="object 425"/>
          <p:cNvSpPr/>
          <p:nvPr/>
        </p:nvSpPr>
        <p:spPr>
          <a:xfrm>
            <a:off x="8912352" y="4610101"/>
            <a:ext cx="0" cy="38100"/>
          </a:xfrm>
          <a:custGeom>
            <a:avLst/>
            <a:gdLst/>
            <a:ahLst/>
            <a:cxnLst/>
            <a:rect l="l" t="t" r="r" b="b"/>
            <a:pathLst>
              <a:path h="38100">
                <a:moveTo>
                  <a:pt x="0" y="0"/>
                </a:moveTo>
                <a:lnTo>
                  <a:pt x="0" y="38100"/>
                </a:lnTo>
              </a:path>
            </a:pathLst>
          </a:custGeom>
          <a:ln w="9144">
            <a:solidFill>
              <a:srgbClr val="858585"/>
            </a:solidFill>
          </a:ln>
        </p:spPr>
        <p:txBody>
          <a:bodyPr wrap="square" lIns="0" tIns="0" rIns="0" bIns="0" rtlCol="0"/>
          <a:lstStyle/>
          <a:p>
            <a:endParaRPr sz="2560"/>
          </a:p>
        </p:txBody>
      </p:sp>
      <p:sp>
        <p:nvSpPr>
          <p:cNvPr id="426" name="object 426"/>
          <p:cNvSpPr/>
          <p:nvPr/>
        </p:nvSpPr>
        <p:spPr>
          <a:xfrm>
            <a:off x="9176004" y="4610101"/>
            <a:ext cx="0" cy="38100"/>
          </a:xfrm>
          <a:custGeom>
            <a:avLst/>
            <a:gdLst/>
            <a:ahLst/>
            <a:cxnLst/>
            <a:rect l="l" t="t" r="r" b="b"/>
            <a:pathLst>
              <a:path h="38100">
                <a:moveTo>
                  <a:pt x="0" y="0"/>
                </a:moveTo>
                <a:lnTo>
                  <a:pt x="0" y="38100"/>
                </a:lnTo>
              </a:path>
            </a:pathLst>
          </a:custGeom>
          <a:ln w="9144">
            <a:solidFill>
              <a:srgbClr val="858585"/>
            </a:solidFill>
          </a:ln>
        </p:spPr>
        <p:txBody>
          <a:bodyPr wrap="square" lIns="0" tIns="0" rIns="0" bIns="0" rtlCol="0"/>
          <a:lstStyle/>
          <a:p>
            <a:endParaRPr sz="2560"/>
          </a:p>
        </p:txBody>
      </p:sp>
      <p:sp>
        <p:nvSpPr>
          <p:cNvPr id="427" name="object 427"/>
          <p:cNvSpPr/>
          <p:nvPr/>
        </p:nvSpPr>
        <p:spPr>
          <a:xfrm>
            <a:off x="9438131" y="4610101"/>
            <a:ext cx="0" cy="38100"/>
          </a:xfrm>
          <a:custGeom>
            <a:avLst/>
            <a:gdLst/>
            <a:ahLst/>
            <a:cxnLst/>
            <a:rect l="l" t="t" r="r" b="b"/>
            <a:pathLst>
              <a:path h="38100">
                <a:moveTo>
                  <a:pt x="0" y="0"/>
                </a:moveTo>
                <a:lnTo>
                  <a:pt x="0" y="38100"/>
                </a:lnTo>
              </a:path>
            </a:pathLst>
          </a:custGeom>
          <a:ln w="9144">
            <a:solidFill>
              <a:srgbClr val="858585"/>
            </a:solidFill>
          </a:ln>
        </p:spPr>
        <p:txBody>
          <a:bodyPr wrap="square" lIns="0" tIns="0" rIns="0" bIns="0" rtlCol="0"/>
          <a:lstStyle/>
          <a:p>
            <a:endParaRPr sz="2560"/>
          </a:p>
        </p:txBody>
      </p:sp>
      <p:sp>
        <p:nvSpPr>
          <p:cNvPr id="428" name="object 428"/>
          <p:cNvSpPr/>
          <p:nvPr/>
        </p:nvSpPr>
        <p:spPr>
          <a:xfrm>
            <a:off x="9701783" y="4610101"/>
            <a:ext cx="0" cy="38100"/>
          </a:xfrm>
          <a:custGeom>
            <a:avLst/>
            <a:gdLst/>
            <a:ahLst/>
            <a:cxnLst/>
            <a:rect l="l" t="t" r="r" b="b"/>
            <a:pathLst>
              <a:path h="38100">
                <a:moveTo>
                  <a:pt x="0" y="0"/>
                </a:moveTo>
                <a:lnTo>
                  <a:pt x="0" y="38100"/>
                </a:lnTo>
              </a:path>
            </a:pathLst>
          </a:custGeom>
          <a:ln w="9144">
            <a:solidFill>
              <a:srgbClr val="858585"/>
            </a:solidFill>
          </a:ln>
        </p:spPr>
        <p:txBody>
          <a:bodyPr wrap="square" lIns="0" tIns="0" rIns="0" bIns="0" rtlCol="0"/>
          <a:lstStyle/>
          <a:p>
            <a:endParaRPr sz="2560"/>
          </a:p>
        </p:txBody>
      </p:sp>
      <p:sp>
        <p:nvSpPr>
          <p:cNvPr id="429" name="object 429"/>
          <p:cNvSpPr/>
          <p:nvPr/>
        </p:nvSpPr>
        <p:spPr>
          <a:xfrm>
            <a:off x="9963911" y="4610101"/>
            <a:ext cx="0" cy="38100"/>
          </a:xfrm>
          <a:custGeom>
            <a:avLst/>
            <a:gdLst/>
            <a:ahLst/>
            <a:cxnLst/>
            <a:rect l="l" t="t" r="r" b="b"/>
            <a:pathLst>
              <a:path h="38100">
                <a:moveTo>
                  <a:pt x="0" y="0"/>
                </a:moveTo>
                <a:lnTo>
                  <a:pt x="0" y="38100"/>
                </a:lnTo>
              </a:path>
            </a:pathLst>
          </a:custGeom>
          <a:ln w="9144">
            <a:solidFill>
              <a:srgbClr val="858585"/>
            </a:solidFill>
          </a:ln>
        </p:spPr>
        <p:txBody>
          <a:bodyPr wrap="square" lIns="0" tIns="0" rIns="0" bIns="0" rtlCol="0"/>
          <a:lstStyle/>
          <a:p>
            <a:endParaRPr sz="2560"/>
          </a:p>
        </p:txBody>
      </p:sp>
      <p:sp>
        <p:nvSpPr>
          <p:cNvPr id="430" name="object 430"/>
          <p:cNvSpPr/>
          <p:nvPr/>
        </p:nvSpPr>
        <p:spPr>
          <a:xfrm>
            <a:off x="10227564" y="4610101"/>
            <a:ext cx="0" cy="38100"/>
          </a:xfrm>
          <a:custGeom>
            <a:avLst/>
            <a:gdLst/>
            <a:ahLst/>
            <a:cxnLst/>
            <a:rect l="l" t="t" r="r" b="b"/>
            <a:pathLst>
              <a:path h="38100">
                <a:moveTo>
                  <a:pt x="0" y="0"/>
                </a:moveTo>
                <a:lnTo>
                  <a:pt x="0" y="38100"/>
                </a:lnTo>
              </a:path>
            </a:pathLst>
          </a:custGeom>
          <a:ln w="9144">
            <a:solidFill>
              <a:srgbClr val="858585"/>
            </a:solidFill>
          </a:ln>
        </p:spPr>
        <p:txBody>
          <a:bodyPr wrap="square" lIns="0" tIns="0" rIns="0" bIns="0" rtlCol="0"/>
          <a:lstStyle/>
          <a:p>
            <a:endParaRPr sz="2560"/>
          </a:p>
        </p:txBody>
      </p:sp>
      <p:sp>
        <p:nvSpPr>
          <p:cNvPr id="431" name="object 431"/>
          <p:cNvSpPr/>
          <p:nvPr/>
        </p:nvSpPr>
        <p:spPr>
          <a:xfrm>
            <a:off x="10489692" y="4610101"/>
            <a:ext cx="0" cy="38100"/>
          </a:xfrm>
          <a:custGeom>
            <a:avLst/>
            <a:gdLst/>
            <a:ahLst/>
            <a:cxnLst/>
            <a:rect l="l" t="t" r="r" b="b"/>
            <a:pathLst>
              <a:path h="38100">
                <a:moveTo>
                  <a:pt x="0" y="0"/>
                </a:moveTo>
                <a:lnTo>
                  <a:pt x="0" y="38100"/>
                </a:lnTo>
              </a:path>
            </a:pathLst>
          </a:custGeom>
          <a:ln w="9144">
            <a:solidFill>
              <a:srgbClr val="858585"/>
            </a:solidFill>
          </a:ln>
        </p:spPr>
        <p:txBody>
          <a:bodyPr wrap="square" lIns="0" tIns="0" rIns="0" bIns="0" rtlCol="0"/>
          <a:lstStyle/>
          <a:p>
            <a:endParaRPr sz="2560"/>
          </a:p>
        </p:txBody>
      </p:sp>
      <p:sp>
        <p:nvSpPr>
          <p:cNvPr id="432" name="object 432"/>
          <p:cNvSpPr txBox="1"/>
          <p:nvPr/>
        </p:nvSpPr>
        <p:spPr>
          <a:xfrm>
            <a:off x="1632915" y="303403"/>
            <a:ext cx="348615" cy="4539063"/>
          </a:xfrm>
          <a:prstGeom prst="rect">
            <a:avLst/>
          </a:prstGeom>
        </p:spPr>
        <p:txBody>
          <a:bodyPr vert="horz" wrap="square" lIns="0" tIns="12065" rIns="0" bIns="0" rtlCol="0">
            <a:spAutoFit/>
          </a:bodyPr>
          <a:lstStyle/>
          <a:p>
            <a:pPr algn="ctr">
              <a:spcBef>
                <a:spcPts val="95"/>
              </a:spcBef>
            </a:pPr>
            <a:r>
              <a:rPr sz="1000" spc="-10" dirty="0">
                <a:latin typeface="Arial"/>
                <a:cs typeface="Arial"/>
              </a:rPr>
              <a:t>100%</a:t>
            </a:r>
            <a:endParaRPr sz="1000" dirty="0">
              <a:latin typeface="Arial"/>
              <a:cs typeface="Arial"/>
            </a:endParaRPr>
          </a:p>
          <a:p>
            <a:pPr>
              <a:lnSpc>
                <a:spcPct val="100000"/>
              </a:lnSpc>
            </a:pPr>
            <a:endParaRPr sz="1100" dirty="0">
              <a:latin typeface="Times New Roman"/>
              <a:cs typeface="Times New Roman"/>
            </a:endParaRPr>
          </a:p>
          <a:p>
            <a:pPr marL="69212" algn="ctr">
              <a:spcBef>
                <a:spcPts val="850"/>
              </a:spcBef>
            </a:pPr>
            <a:r>
              <a:rPr sz="1000" spc="-10" dirty="0">
                <a:latin typeface="Arial"/>
                <a:cs typeface="Arial"/>
              </a:rPr>
              <a:t>90%</a:t>
            </a:r>
            <a:endParaRPr sz="1000" dirty="0">
              <a:latin typeface="Arial"/>
              <a:cs typeface="Arial"/>
            </a:endParaRPr>
          </a:p>
          <a:p>
            <a:pPr>
              <a:lnSpc>
                <a:spcPct val="100000"/>
              </a:lnSpc>
            </a:pPr>
            <a:endParaRPr sz="1100" dirty="0">
              <a:latin typeface="Times New Roman"/>
              <a:cs typeface="Times New Roman"/>
            </a:endParaRPr>
          </a:p>
          <a:p>
            <a:pPr marL="69212" algn="ctr">
              <a:spcBef>
                <a:spcPts val="850"/>
              </a:spcBef>
            </a:pPr>
            <a:r>
              <a:rPr sz="1000" spc="-10" dirty="0">
                <a:latin typeface="Arial"/>
                <a:cs typeface="Arial"/>
              </a:rPr>
              <a:t>80%</a:t>
            </a:r>
            <a:endParaRPr sz="1000" dirty="0">
              <a:latin typeface="Arial"/>
              <a:cs typeface="Arial"/>
            </a:endParaRPr>
          </a:p>
          <a:p>
            <a:pPr>
              <a:lnSpc>
                <a:spcPct val="100000"/>
              </a:lnSpc>
            </a:pPr>
            <a:endParaRPr sz="1100" dirty="0">
              <a:latin typeface="Times New Roman"/>
              <a:cs typeface="Times New Roman"/>
            </a:endParaRPr>
          </a:p>
          <a:p>
            <a:pPr marL="69212" algn="ctr">
              <a:spcBef>
                <a:spcPts val="855"/>
              </a:spcBef>
            </a:pPr>
            <a:r>
              <a:rPr sz="1000" spc="-10" dirty="0">
                <a:latin typeface="Arial"/>
                <a:cs typeface="Arial"/>
              </a:rPr>
              <a:t>70%</a:t>
            </a:r>
            <a:endParaRPr sz="1000" dirty="0">
              <a:latin typeface="Arial"/>
              <a:cs typeface="Arial"/>
            </a:endParaRPr>
          </a:p>
          <a:p>
            <a:pPr>
              <a:lnSpc>
                <a:spcPct val="100000"/>
              </a:lnSpc>
            </a:pPr>
            <a:endParaRPr sz="1100" dirty="0">
              <a:latin typeface="Times New Roman"/>
              <a:cs typeface="Times New Roman"/>
            </a:endParaRPr>
          </a:p>
          <a:p>
            <a:pPr marL="69212" algn="ctr">
              <a:spcBef>
                <a:spcPts val="844"/>
              </a:spcBef>
            </a:pPr>
            <a:r>
              <a:rPr sz="1000" spc="-10" dirty="0">
                <a:latin typeface="Arial"/>
                <a:cs typeface="Arial"/>
              </a:rPr>
              <a:t>60%</a:t>
            </a:r>
            <a:endParaRPr sz="1000" dirty="0">
              <a:latin typeface="Arial"/>
              <a:cs typeface="Arial"/>
            </a:endParaRPr>
          </a:p>
          <a:p>
            <a:pPr>
              <a:lnSpc>
                <a:spcPct val="100000"/>
              </a:lnSpc>
            </a:pPr>
            <a:endParaRPr sz="1100" dirty="0">
              <a:latin typeface="Times New Roman"/>
              <a:cs typeface="Times New Roman"/>
            </a:endParaRPr>
          </a:p>
          <a:p>
            <a:pPr marL="69212" algn="ctr">
              <a:spcBef>
                <a:spcPts val="855"/>
              </a:spcBef>
            </a:pPr>
            <a:r>
              <a:rPr sz="1000" spc="-10" dirty="0">
                <a:latin typeface="Arial"/>
                <a:cs typeface="Arial"/>
              </a:rPr>
              <a:t>50%</a:t>
            </a:r>
            <a:endParaRPr sz="1000" dirty="0">
              <a:latin typeface="Arial"/>
              <a:cs typeface="Arial"/>
            </a:endParaRPr>
          </a:p>
          <a:p>
            <a:pPr>
              <a:lnSpc>
                <a:spcPct val="100000"/>
              </a:lnSpc>
            </a:pPr>
            <a:endParaRPr sz="1100" dirty="0">
              <a:latin typeface="Times New Roman"/>
              <a:cs typeface="Times New Roman"/>
            </a:endParaRPr>
          </a:p>
          <a:p>
            <a:pPr marL="69212" algn="ctr">
              <a:spcBef>
                <a:spcPts val="850"/>
              </a:spcBef>
            </a:pPr>
            <a:r>
              <a:rPr sz="1000" spc="-10" dirty="0">
                <a:latin typeface="Arial"/>
                <a:cs typeface="Arial"/>
              </a:rPr>
              <a:t>40%</a:t>
            </a:r>
            <a:endParaRPr sz="1000" dirty="0">
              <a:latin typeface="Arial"/>
              <a:cs typeface="Arial"/>
            </a:endParaRPr>
          </a:p>
          <a:p>
            <a:pPr>
              <a:lnSpc>
                <a:spcPct val="100000"/>
              </a:lnSpc>
            </a:pPr>
            <a:endParaRPr sz="1100" dirty="0">
              <a:latin typeface="Times New Roman"/>
              <a:cs typeface="Times New Roman"/>
            </a:endParaRPr>
          </a:p>
          <a:p>
            <a:pPr marL="69212" algn="ctr">
              <a:spcBef>
                <a:spcPts val="850"/>
              </a:spcBef>
            </a:pPr>
            <a:r>
              <a:rPr sz="1000" spc="-10" dirty="0">
                <a:latin typeface="Arial"/>
                <a:cs typeface="Arial"/>
              </a:rPr>
              <a:t>30%</a:t>
            </a:r>
            <a:endParaRPr sz="1000" dirty="0">
              <a:latin typeface="Arial"/>
              <a:cs typeface="Arial"/>
            </a:endParaRPr>
          </a:p>
          <a:p>
            <a:pPr>
              <a:lnSpc>
                <a:spcPct val="100000"/>
              </a:lnSpc>
            </a:pPr>
            <a:endParaRPr sz="1100" dirty="0">
              <a:latin typeface="Times New Roman"/>
              <a:cs typeface="Times New Roman"/>
            </a:endParaRPr>
          </a:p>
          <a:p>
            <a:pPr marL="69212" algn="ctr">
              <a:spcBef>
                <a:spcPts val="850"/>
              </a:spcBef>
            </a:pPr>
            <a:r>
              <a:rPr sz="1000" spc="-10" dirty="0">
                <a:latin typeface="Arial"/>
                <a:cs typeface="Arial"/>
              </a:rPr>
              <a:t>20%</a:t>
            </a:r>
            <a:endParaRPr sz="1000" dirty="0">
              <a:latin typeface="Arial"/>
              <a:cs typeface="Arial"/>
            </a:endParaRPr>
          </a:p>
          <a:p>
            <a:pPr>
              <a:lnSpc>
                <a:spcPct val="100000"/>
              </a:lnSpc>
            </a:pPr>
            <a:endParaRPr sz="1100" dirty="0">
              <a:latin typeface="Times New Roman"/>
              <a:cs typeface="Times New Roman"/>
            </a:endParaRPr>
          </a:p>
          <a:p>
            <a:pPr marL="69212" algn="ctr">
              <a:spcBef>
                <a:spcPts val="850"/>
              </a:spcBef>
            </a:pPr>
            <a:r>
              <a:rPr sz="1000" spc="-10" dirty="0">
                <a:latin typeface="Arial"/>
                <a:cs typeface="Arial"/>
              </a:rPr>
              <a:t>10%</a:t>
            </a:r>
            <a:endParaRPr sz="1000" dirty="0">
              <a:latin typeface="Arial"/>
              <a:cs typeface="Arial"/>
            </a:endParaRPr>
          </a:p>
          <a:p>
            <a:pPr>
              <a:lnSpc>
                <a:spcPct val="100000"/>
              </a:lnSpc>
            </a:pPr>
            <a:endParaRPr sz="1100" dirty="0">
              <a:latin typeface="Times New Roman"/>
              <a:cs typeface="Times New Roman"/>
            </a:endParaRPr>
          </a:p>
          <a:p>
            <a:pPr marL="140328" algn="ctr">
              <a:spcBef>
                <a:spcPts val="855"/>
              </a:spcBef>
            </a:pPr>
            <a:r>
              <a:rPr sz="1000" spc="-10" dirty="0">
                <a:latin typeface="Arial"/>
                <a:cs typeface="Arial"/>
              </a:rPr>
              <a:t>0%</a:t>
            </a:r>
            <a:endParaRPr sz="1000" dirty="0">
              <a:latin typeface="Arial"/>
              <a:cs typeface="Arial"/>
            </a:endParaRPr>
          </a:p>
        </p:txBody>
      </p:sp>
      <p:sp>
        <p:nvSpPr>
          <p:cNvPr id="433" name="object 433"/>
          <p:cNvSpPr/>
          <p:nvPr/>
        </p:nvSpPr>
        <p:spPr>
          <a:xfrm>
            <a:off x="2024214" y="4714621"/>
            <a:ext cx="8366290" cy="1110195"/>
          </a:xfrm>
          <a:prstGeom prst="rect">
            <a:avLst/>
          </a:prstGeom>
          <a:blipFill>
            <a:blip r:embed="rId3" cstate="print"/>
            <a:stretch>
              <a:fillRect/>
            </a:stretch>
          </a:blipFill>
        </p:spPr>
        <p:txBody>
          <a:bodyPr wrap="square" lIns="0" tIns="0" rIns="0" bIns="0" rtlCol="0"/>
          <a:lstStyle/>
          <a:p>
            <a:endParaRPr sz="2560"/>
          </a:p>
        </p:txBody>
      </p:sp>
      <p:sp>
        <p:nvSpPr>
          <p:cNvPr id="434" name="object 434"/>
          <p:cNvSpPr/>
          <p:nvPr/>
        </p:nvSpPr>
        <p:spPr>
          <a:xfrm>
            <a:off x="3392423" y="6022847"/>
            <a:ext cx="66040" cy="66040"/>
          </a:xfrm>
          <a:custGeom>
            <a:avLst/>
            <a:gdLst/>
            <a:ahLst/>
            <a:cxnLst/>
            <a:rect l="l" t="t" r="r" b="b"/>
            <a:pathLst>
              <a:path w="66039" h="66039">
                <a:moveTo>
                  <a:pt x="0" y="65531"/>
                </a:moveTo>
                <a:lnTo>
                  <a:pt x="65531" y="65531"/>
                </a:lnTo>
                <a:lnTo>
                  <a:pt x="65531" y="0"/>
                </a:lnTo>
                <a:lnTo>
                  <a:pt x="0" y="0"/>
                </a:lnTo>
                <a:lnTo>
                  <a:pt x="0" y="65531"/>
                </a:lnTo>
                <a:close/>
              </a:path>
            </a:pathLst>
          </a:custGeom>
          <a:solidFill>
            <a:srgbClr val="4339C5"/>
          </a:solidFill>
        </p:spPr>
        <p:txBody>
          <a:bodyPr wrap="square" lIns="0" tIns="0" rIns="0" bIns="0" rtlCol="0"/>
          <a:lstStyle/>
          <a:p>
            <a:endParaRPr sz="2560"/>
          </a:p>
        </p:txBody>
      </p:sp>
      <p:sp>
        <p:nvSpPr>
          <p:cNvPr id="435" name="object 435"/>
          <p:cNvSpPr txBox="1"/>
          <p:nvPr/>
        </p:nvSpPr>
        <p:spPr>
          <a:xfrm>
            <a:off x="3470529" y="5960770"/>
            <a:ext cx="1490345" cy="166071"/>
          </a:xfrm>
          <a:prstGeom prst="rect">
            <a:avLst/>
          </a:prstGeom>
        </p:spPr>
        <p:txBody>
          <a:bodyPr vert="horz" wrap="square" lIns="0" tIns="12065" rIns="0" bIns="0" rtlCol="0">
            <a:spAutoFit/>
          </a:bodyPr>
          <a:lstStyle/>
          <a:p>
            <a:pPr marL="12699">
              <a:spcBef>
                <a:spcPts val="95"/>
              </a:spcBef>
            </a:pPr>
            <a:r>
              <a:rPr sz="1000" spc="-5" dirty="0">
                <a:latin typeface="Arial"/>
                <a:cs typeface="Arial"/>
              </a:rPr>
              <a:t>% </a:t>
            </a:r>
            <a:r>
              <a:rPr sz="1000" spc="-10" dirty="0">
                <a:latin typeface="Arial"/>
                <a:cs typeface="Arial"/>
              </a:rPr>
              <a:t>SEN </a:t>
            </a:r>
            <a:r>
              <a:rPr sz="1000" spc="-5" dirty="0">
                <a:latin typeface="Arial"/>
                <a:cs typeface="Arial"/>
              </a:rPr>
              <a:t>lln special schools</a:t>
            </a:r>
            <a:endParaRPr sz="1000">
              <a:latin typeface="Arial"/>
              <a:cs typeface="Arial"/>
            </a:endParaRPr>
          </a:p>
        </p:txBody>
      </p:sp>
      <p:sp>
        <p:nvSpPr>
          <p:cNvPr id="436" name="object 436"/>
          <p:cNvSpPr/>
          <p:nvPr/>
        </p:nvSpPr>
        <p:spPr>
          <a:xfrm>
            <a:off x="5237988" y="6022847"/>
            <a:ext cx="64135" cy="66040"/>
          </a:xfrm>
          <a:custGeom>
            <a:avLst/>
            <a:gdLst/>
            <a:ahLst/>
            <a:cxnLst/>
            <a:rect l="l" t="t" r="r" b="b"/>
            <a:pathLst>
              <a:path w="64135" h="66039">
                <a:moveTo>
                  <a:pt x="0" y="65531"/>
                </a:moveTo>
                <a:lnTo>
                  <a:pt x="64008" y="65531"/>
                </a:lnTo>
                <a:lnTo>
                  <a:pt x="64008" y="0"/>
                </a:lnTo>
                <a:lnTo>
                  <a:pt x="0" y="0"/>
                </a:lnTo>
                <a:lnTo>
                  <a:pt x="0" y="65531"/>
                </a:lnTo>
                <a:close/>
              </a:path>
            </a:pathLst>
          </a:custGeom>
          <a:solidFill>
            <a:srgbClr val="A80000"/>
          </a:solidFill>
        </p:spPr>
        <p:txBody>
          <a:bodyPr wrap="square" lIns="0" tIns="0" rIns="0" bIns="0" rtlCol="0"/>
          <a:lstStyle/>
          <a:p>
            <a:endParaRPr sz="2560"/>
          </a:p>
        </p:txBody>
      </p:sp>
      <p:sp>
        <p:nvSpPr>
          <p:cNvPr id="437" name="object 437"/>
          <p:cNvSpPr txBox="1"/>
          <p:nvPr/>
        </p:nvSpPr>
        <p:spPr>
          <a:xfrm>
            <a:off x="5316093" y="5960770"/>
            <a:ext cx="1483995" cy="166071"/>
          </a:xfrm>
          <a:prstGeom prst="rect">
            <a:avLst/>
          </a:prstGeom>
        </p:spPr>
        <p:txBody>
          <a:bodyPr vert="horz" wrap="square" lIns="0" tIns="12065" rIns="0" bIns="0" rtlCol="0">
            <a:spAutoFit/>
          </a:bodyPr>
          <a:lstStyle/>
          <a:p>
            <a:pPr marL="12699">
              <a:spcBef>
                <a:spcPts val="95"/>
              </a:spcBef>
            </a:pPr>
            <a:r>
              <a:rPr sz="1000" spc="-5" dirty="0">
                <a:latin typeface="Arial"/>
                <a:cs typeface="Arial"/>
              </a:rPr>
              <a:t>% </a:t>
            </a:r>
            <a:r>
              <a:rPr sz="1000" spc="-10" dirty="0">
                <a:latin typeface="Arial"/>
                <a:cs typeface="Arial"/>
              </a:rPr>
              <a:t>SEN </a:t>
            </a:r>
            <a:r>
              <a:rPr sz="1000" spc="-5" dirty="0">
                <a:latin typeface="Arial"/>
                <a:cs typeface="Arial"/>
              </a:rPr>
              <a:t>lln special</a:t>
            </a:r>
            <a:r>
              <a:rPr sz="1000" spc="5" dirty="0">
                <a:latin typeface="Arial"/>
                <a:cs typeface="Arial"/>
              </a:rPr>
              <a:t> </a:t>
            </a:r>
            <a:r>
              <a:rPr sz="1000" spc="-5" dirty="0">
                <a:latin typeface="Arial"/>
                <a:cs typeface="Arial"/>
              </a:rPr>
              <a:t>classes</a:t>
            </a:r>
            <a:endParaRPr sz="1000">
              <a:latin typeface="Arial"/>
              <a:cs typeface="Arial"/>
            </a:endParaRPr>
          </a:p>
        </p:txBody>
      </p:sp>
      <p:sp>
        <p:nvSpPr>
          <p:cNvPr id="438" name="object 438"/>
          <p:cNvSpPr/>
          <p:nvPr/>
        </p:nvSpPr>
        <p:spPr>
          <a:xfrm>
            <a:off x="7075932" y="6022847"/>
            <a:ext cx="66040" cy="66040"/>
          </a:xfrm>
          <a:custGeom>
            <a:avLst/>
            <a:gdLst/>
            <a:ahLst/>
            <a:cxnLst/>
            <a:rect l="l" t="t" r="r" b="b"/>
            <a:pathLst>
              <a:path w="66039" h="66039">
                <a:moveTo>
                  <a:pt x="0" y="65531"/>
                </a:moveTo>
                <a:lnTo>
                  <a:pt x="65532" y="65531"/>
                </a:lnTo>
                <a:lnTo>
                  <a:pt x="65532" y="0"/>
                </a:lnTo>
                <a:lnTo>
                  <a:pt x="0" y="0"/>
                </a:lnTo>
                <a:lnTo>
                  <a:pt x="0" y="65531"/>
                </a:lnTo>
                <a:close/>
              </a:path>
            </a:pathLst>
          </a:custGeom>
          <a:solidFill>
            <a:srgbClr val="F8E768"/>
          </a:solidFill>
        </p:spPr>
        <p:txBody>
          <a:bodyPr wrap="square" lIns="0" tIns="0" rIns="0" bIns="0" rtlCol="0"/>
          <a:lstStyle/>
          <a:p>
            <a:endParaRPr sz="2560"/>
          </a:p>
        </p:txBody>
      </p:sp>
      <p:sp>
        <p:nvSpPr>
          <p:cNvPr id="439" name="object 439"/>
          <p:cNvSpPr txBox="1"/>
          <p:nvPr/>
        </p:nvSpPr>
        <p:spPr>
          <a:xfrm>
            <a:off x="7154671" y="5960770"/>
            <a:ext cx="1699895" cy="166071"/>
          </a:xfrm>
          <a:prstGeom prst="rect">
            <a:avLst/>
          </a:prstGeom>
        </p:spPr>
        <p:txBody>
          <a:bodyPr vert="horz" wrap="square" lIns="0" tIns="12065" rIns="0" bIns="0" rtlCol="0">
            <a:spAutoFit/>
          </a:bodyPr>
          <a:lstStyle/>
          <a:p>
            <a:pPr marL="12699">
              <a:spcBef>
                <a:spcPts val="95"/>
              </a:spcBef>
            </a:pPr>
            <a:r>
              <a:rPr sz="1000" spc="-5" dirty="0">
                <a:latin typeface="Arial"/>
                <a:cs typeface="Arial"/>
              </a:rPr>
              <a:t>% </a:t>
            </a:r>
            <a:r>
              <a:rPr sz="1000" spc="-10" dirty="0">
                <a:latin typeface="Arial"/>
                <a:cs typeface="Arial"/>
              </a:rPr>
              <a:t>SEN </a:t>
            </a:r>
            <a:r>
              <a:rPr sz="1000" spc="-5" dirty="0">
                <a:latin typeface="Arial"/>
                <a:cs typeface="Arial"/>
              </a:rPr>
              <a:t>lln inclusive education</a:t>
            </a:r>
            <a:endParaRPr sz="1000" dirty="0">
              <a:latin typeface="Arial"/>
              <a:cs typeface="Arial"/>
            </a:endParaRPr>
          </a:p>
        </p:txBody>
      </p:sp>
    </p:spTree>
    <p:extLst>
      <p:ext uri="{BB962C8B-B14F-4D97-AF65-F5344CB8AC3E}">
        <p14:creationId xmlns:p14="http://schemas.microsoft.com/office/powerpoint/2010/main" val="1627819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dirty="0">
              <a:latin typeface="UGent Panno Text" panose="02000506040000040003" pitchFamily="2" charset="0"/>
            </a:endParaRPr>
          </a:p>
        </p:txBody>
      </p:sp>
      <p:sp>
        <p:nvSpPr>
          <p:cNvPr id="3" name="Tijdelijke aanduiding voor inhoud 2"/>
          <p:cNvSpPr>
            <a:spLocks noGrp="1"/>
          </p:cNvSpPr>
          <p:nvPr>
            <p:ph idx="1"/>
          </p:nvPr>
        </p:nvSpPr>
        <p:spPr/>
        <p:txBody>
          <a:bodyPr>
            <a:normAutofit/>
          </a:bodyPr>
          <a:lstStyle/>
          <a:p>
            <a:pPr marL="60273" indent="0">
              <a:buNone/>
            </a:pPr>
            <a:r>
              <a:rPr lang="nl-BE" sz="2812" dirty="0">
                <a:latin typeface="UGent Panno Text" panose="02000506040000040003" pitchFamily="2" charset="0"/>
              </a:rPr>
              <a:t>Percentage leerlingen in het buitengewoon onderwijs op 11-jarige leeftijd in 2008-2009:</a:t>
            </a:r>
          </a:p>
          <a:p>
            <a:pPr>
              <a:buFontTx/>
              <a:buChar char="-"/>
            </a:pPr>
            <a:r>
              <a:rPr lang="nl-BE" sz="2812" dirty="0">
                <a:latin typeface="UGent Panno Text" panose="02000506040000040003" pitchFamily="2" charset="0"/>
              </a:rPr>
              <a:t>jongens: 9,1%</a:t>
            </a:r>
          </a:p>
          <a:p>
            <a:pPr>
              <a:buFontTx/>
              <a:buChar char="-"/>
            </a:pPr>
            <a:r>
              <a:rPr lang="nl-BE" sz="2812" dirty="0">
                <a:latin typeface="UGent Panno Text" panose="02000506040000040003" pitchFamily="2" charset="0"/>
              </a:rPr>
              <a:t>meisjes: 5,8%</a:t>
            </a:r>
          </a:p>
          <a:p>
            <a:pPr>
              <a:buFontTx/>
              <a:buChar char="-"/>
            </a:pPr>
            <a:r>
              <a:rPr lang="nl-BE" sz="2812" dirty="0">
                <a:latin typeface="UGent Panno Text" panose="02000506040000040003" pitchFamily="2" charset="0"/>
              </a:rPr>
              <a:t>totaal: 7,5%</a:t>
            </a:r>
          </a:p>
          <a:p>
            <a:pPr marL="60273" indent="0">
              <a:buNone/>
            </a:pPr>
            <a:endParaRPr lang="nl-BE" dirty="0"/>
          </a:p>
        </p:txBody>
      </p:sp>
      <p:sp>
        <p:nvSpPr>
          <p:cNvPr id="4" name="Tijdelijke aanduiding voor dianummer 3"/>
          <p:cNvSpPr>
            <a:spLocks noGrp="1"/>
          </p:cNvSpPr>
          <p:nvPr>
            <p:ph type="sldNum" sz="quarter" idx="12"/>
          </p:nvPr>
        </p:nvSpPr>
        <p:spPr/>
        <p:txBody>
          <a:bodyPr/>
          <a:lstStyle/>
          <a:p>
            <a:fld id="{7AE184E0-0BD4-4705-A12B-9B71DDE63301}" type="slidenum">
              <a:rPr lang="nl-BE" noProof="0" smtClean="0"/>
              <a:pPr/>
              <a:t>16</a:t>
            </a:fld>
            <a:endParaRPr lang="nl-BE" noProof="0" dirty="0"/>
          </a:p>
        </p:txBody>
      </p:sp>
    </p:spTree>
    <p:extLst>
      <p:ext uri="{BB962C8B-B14F-4D97-AF65-F5344CB8AC3E}">
        <p14:creationId xmlns:p14="http://schemas.microsoft.com/office/powerpoint/2010/main" val="3609142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8062" y="636462"/>
            <a:ext cx="11042776" cy="607284"/>
          </a:xfrm>
        </p:spPr>
        <p:txBody>
          <a:bodyPr>
            <a:normAutofit fontScale="90000"/>
          </a:bodyPr>
          <a:lstStyle/>
          <a:p>
            <a:r>
              <a:rPr lang="nl-NL" sz="2812" b="1" dirty="0">
                <a:latin typeface="UGent Panno Text" panose="02000506040000040003" pitchFamily="2" charset="0"/>
              </a:rPr>
              <a:t>Mensenrechtenperspectief VN-verdrag </a:t>
            </a:r>
            <a:r>
              <a:rPr lang="nl-NL" sz="2812" dirty="0">
                <a:latin typeface="UGent Panno Text" panose="02000506040000040003" pitchFamily="2" charset="0"/>
              </a:rPr>
              <a:t>inzake de rechten van personen met een handicap (2006). Art. 24</a:t>
            </a:r>
            <a:br>
              <a:rPr lang="nl-NL" sz="2812" dirty="0">
                <a:latin typeface="UGent Panno Text" panose="02000506040000040003" pitchFamily="2" charset="0"/>
              </a:rPr>
            </a:br>
            <a:endParaRPr lang="nl-BE" sz="2812" dirty="0">
              <a:latin typeface="UGent Panno Text" panose="02000506040000040003" pitchFamily="2" charset="0"/>
            </a:endParaRPr>
          </a:p>
        </p:txBody>
      </p:sp>
      <p:sp>
        <p:nvSpPr>
          <p:cNvPr id="3" name="Tijdelijke aanduiding voor inhoud 2"/>
          <p:cNvSpPr>
            <a:spLocks noGrp="1"/>
          </p:cNvSpPr>
          <p:nvPr>
            <p:ph idx="1"/>
          </p:nvPr>
        </p:nvSpPr>
        <p:spPr>
          <a:xfrm>
            <a:off x="588062" y="1413839"/>
            <a:ext cx="11038764" cy="4708125"/>
          </a:xfrm>
        </p:spPr>
        <p:txBody>
          <a:bodyPr>
            <a:normAutofit/>
          </a:bodyPr>
          <a:lstStyle/>
          <a:p>
            <a:pPr marL="60273" indent="0">
              <a:buNone/>
            </a:pPr>
            <a:r>
              <a:rPr lang="nl-BE" sz="2812" i="1" dirty="0">
                <a:latin typeface="UGent Panno Text" panose="02000506040000040003" pitchFamily="2" charset="0"/>
              </a:rPr>
              <a:t>“De Staten die Partij zijn erkennen het recht van personen met een handicap op onderwijs. Teneinde dit recht zonder discriminatie en op basis van gelijke kansen te verwezenlijken, waarborgen Staten die Partij zijn een </a:t>
            </a:r>
            <a:r>
              <a:rPr lang="nl-BE" sz="2812" i="1" dirty="0">
                <a:solidFill>
                  <a:srgbClr val="FB7E3A"/>
                </a:solidFill>
                <a:latin typeface="UGent Panno Text" panose="02000506040000040003" pitchFamily="2" charset="0"/>
              </a:rPr>
              <a:t>inclusief onderwijssysteem </a:t>
            </a:r>
            <a:r>
              <a:rPr lang="nl-BE" sz="2812" i="1" dirty="0">
                <a:latin typeface="UGent Panno Text" panose="02000506040000040003" pitchFamily="2" charset="0"/>
              </a:rPr>
              <a:t>op alle niveaus en voorzieningen voor een leven lang leren”.</a:t>
            </a:r>
          </a:p>
        </p:txBody>
      </p:sp>
      <p:sp>
        <p:nvSpPr>
          <p:cNvPr id="4" name="Tijdelijke aanduiding voor dianummer 3"/>
          <p:cNvSpPr>
            <a:spLocks noGrp="1"/>
          </p:cNvSpPr>
          <p:nvPr>
            <p:ph type="sldNum" sz="quarter" idx="12"/>
          </p:nvPr>
        </p:nvSpPr>
        <p:spPr/>
        <p:txBody>
          <a:bodyPr/>
          <a:lstStyle/>
          <a:p>
            <a:fld id="{7AE184E0-0BD4-4705-A12B-9B71DDE63301}" type="slidenum">
              <a:rPr lang="nl-BE" noProof="0" smtClean="0"/>
              <a:pPr/>
              <a:t>17</a:t>
            </a:fld>
            <a:endParaRPr lang="nl-BE" noProof="0" dirty="0"/>
          </a:p>
        </p:txBody>
      </p:sp>
    </p:spTree>
    <p:extLst>
      <p:ext uri="{BB962C8B-B14F-4D97-AF65-F5344CB8AC3E}">
        <p14:creationId xmlns:p14="http://schemas.microsoft.com/office/powerpoint/2010/main" val="4165629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A1BEF9-43A0-4371-9C8A-804AD3D30789}"/>
              </a:ext>
            </a:extLst>
          </p:cNvPr>
          <p:cNvSpPr>
            <a:spLocks noGrp="1"/>
          </p:cNvSpPr>
          <p:nvPr>
            <p:ph type="title"/>
          </p:nvPr>
        </p:nvSpPr>
        <p:spPr/>
        <p:txBody>
          <a:bodyPr/>
          <a:lstStyle/>
          <a:p>
            <a:endParaRPr lang="nl-BE"/>
          </a:p>
        </p:txBody>
      </p:sp>
      <p:pic>
        <p:nvPicPr>
          <p:cNvPr id="5" name="Tijdelijke aanduiding voor inhoud 4">
            <a:extLst>
              <a:ext uri="{FF2B5EF4-FFF2-40B4-BE49-F238E27FC236}">
                <a16:creationId xmlns:a16="http://schemas.microsoft.com/office/drawing/2014/main" id="{4D48E306-418B-4A8E-8E01-BA08BF4AD539}"/>
              </a:ext>
            </a:extLst>
          </p:cNvPr>
          <p:cNvPicPr>
            <a:picLocks noGrp="1" noChangeAspect="1"/>
          </p:cNvPicPr>
          <p:nvPr>
            <p:ph idx="1"/>
          </p:nvPr>
        </p:nvPicPr>
        <p:blipFill>
          <a:blip r:embed="rId2"/>
          <a:stretch>
            <a:fillRect/>
          </a:stretch>
        </p:blipFill>
        <p:spPr>
          <a:xfrm>
            <a:off x="2150395" y="1825625"/>
            <a:ext cx="7891210" cy="4351338"/>
          </a:xfrm>
        </p:spPr>
      </p:pic>
    </p:spTree>
    <p:extLst>
      <p:ext uri="{BB962C8B-B14F-4D97-AF65-F5344CB8AC3E}">
        <p14:creationId xmlns:p14="http://schemas.microsoft.com/office/powerpoint/2010/main" val="1305746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71800" y="2057400"/>
            <a:ext cx="7315200" cy="1143000"/>
          </a:xfrm>
          <a:custGeom>
            <a:avLst/>
            <a:gdLst/>
            <a:ahLst/>
            <a:cxnLst/>
            <a:rect l="l" t="t" r="r" b="b"/>
            <a:pathLst>
              <a:path w="7315200" h="1143000">
                <a:moveTo>
                  <a:pt x="0" y="1143000"/>
                </a:moveTo>
                <a:lnTo>
                  <a:pt x="7315200" y="1143000"/>
                </a:lnTo>
                <a:lnTo>
                  <a:pt x="7315200" y="0"/>
                </a:lnTo>
                <a:lnTo>
                  <a:pt x="0" y="0"/>
                </a:lnTo>
                <a:lnTo>
                  <a:pt x="0" y="1143000"/>
                </a:lnTo>
                <a:close/>
              </a:path>
            </a:pathLst>
          </a:custGeom>
          <a:solidFill>
            <a:srgbClr val="EAEAEA"/>
          </a:solidFill>
        </p:spPr>
        <p:txBody>
          <a:bodyPr wrap="square" lIns="0" tIns="0" rIns="0" bIns="0" rtlCol="0"/>
          <a:lstStyle/>
          <a:p>
            <a:endParaRPr sz="2560"/>
          </a:p>
        </p:txBody>
      </p:sp>
      <p:sp>
        <p:nvSpPr>
          <p:cNvPr id="3" name="object 3"/>
          <p:cNvSpPr/>
          <p:nvPr/>
        </p:nvSpPr>
        <p:spPr>
          <a:xfrm>
            <a:off x="2057400" y="3"/>
            <a:ext cx="9143999" cy="6857997"/>
          </a:xfrm>
          <a:prstGeom prst="rect">
            <a:avLst/>
          </a:prstGeom>
          <a:blipFill>
            <a:blip r:embed="rId2" cstate="print"/>
            <a:stretch>
              <a:fillRect/>
            </a:stretch>
          </a:blipFill>
        </p:spPr>
        <p:txBody>
          <a:bodyPr wrap="square" lIns="0" tIns="0" rIns="0" bIns="0" rtlCol="0"/>
          <a:lstStyle/>
          <a:p>
            <a:endParaRPr sz="2560"/>
          </a:p>
        </p:txBody>
      </p:sp>
    </p:spTree>
    <p:extLst>
      <p:ext uri="{BB962C8B-B14F-4D97-AF65-F5344CB8AC3E}">
        <p14:creationId xmlns:p14="http://schemas.microsoft.com/office/powerpoint/2010/main" val="3823849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BCEB05-C90C-4C21-98AB-0E6B57CED76F}"/>
              </a:ext>
            </a:extLst>
          </p:cNvPr>
          <p:cNvSpPr>
            <a:spLocks noGrp="1"/>
          </p:cNvSpPr>
          <p:nvPr>
            <p:ph type="title"/>
          </p:nvPr>
        </p:nvSpPr>
        <p:spPr/>
        <p:txBody>
          <a:bodyPr/>
          <a:lstStyle/>
          <a:p>
            <a:endParaRPr lang="nl-BE" dirty="0"/>
          </a:p>
        </p:txBody>
      </p:sp>
      <p:pic>
        <p:nvPicPr>
          <p:cNvPr id="5" name="Tijdelijke aanduiding voor inhoud 4">
            <a:extLst>
              <a:ext uri="{FF2B5EF4-FFF2-40B4-BE49-F238E27FC236}">
                <a16:creationId xmlns:a16="http://schemas.microsoft.com/office/drawing/2014/main" id="{42623320-9C70-4641-97BB-7A986483D179}"/>
              </a:ext>
            </a:extLst>
          </p:cNvPr>
          <p:cNvPicPr>
            <a:picLocks noGrp="1" noChangeAspect="1"/>
          </p:cNvPicPr>
          <p:nvPr>
            <p:ph idx="1"/>
          </p:nvPr>
        </p:nvPicPr>
        <p:blipFill>
          <a:blip r:embed="rId2"/>
          <a:stretch>
            <a:fillRect/>
          </a:stretch>
        </p:blipFill>
        <p:spPr>
          <a:xfrm>
            <a:off x="7899200" y="4517543"/>
            <a:ext cx="3671108" cy="2356761"/>
          </a:xfrm>
        </p:spPr>
      </p:pic>
      <p:pic>
        <p:nvPicPr>
          <p:cNvPr id="7" name="Afbeelding 6">
            <a:extLst>
              <a:ext uri="{FF2B5EF4-FFF2-40B4-BE49-F238E27FC236}">
                <a16:creationId xmlns:a16="http://schemas.microsoft.com/office/drawing/2014/main" id="{EC018851-0CE5-4034-8156-72EA38A7F86F}"/>
              </a:ext>
            </a:extLst>
          </p:cNvPr>
          <p:cNvPicPr>
            <a:picLocks noChangeAspect="1"/>
          </p:cNvPicPr>
          <p:nvPr/>
        </p:nvPicPr>
        <p:blipFill>
          <a:blip r:embed="rId3"/>
          <a:stretch>
            <a:fillRect/>
          </a:stretch>
        </p:blipFill>
        <p:spPr>
          <a:xfrm>
            <a:off x="100261" y="193980"/>
            <a:ext cx="3511970" cy="2581027"/>
          </a:xfrm>
          <a:prstGeom prst="rect">
            <a:avLst/>
          </a:prstGeom>
        </p:spPr>
      </p:pic>
      <p:pic>
        <p:nvPicPr>
          <p:cNvPr id="9" name="Afbeelding 8">
            <a:extLst>
              <a:ext uri="{FF2B5EF4-FFF2-40B4-BE49-F238E27FC236}">
                <a16:creationId xmlns:a16="http://schemas.microsoft.com/office/drawing/2014/main" id="{A40034AA-BF92-4FCC-8A52-D747A5AF31C7}"/>
              </a:ext>
            </a:extLst>
          </p:cNvPr>
          <p:cNvPicPr>
            <a:picLocks noChangeAspect="1"/>
          </p:cNvPicPr>
          <p:nvPr/>
        </p:nvPicPr>
        <p:blipFill>
          <a:blip r:embed="rId4"/>
          <a:stretch>
            <a:fillRect/>
          </a:stretch>
        </p:blipFill>
        <p:spPr>
          <a:xfrm>
            <a:off x="3768265" y="2138362"/>
            <a:ext cx="3714750" cy="2581275"/>
          </a:xfrm>
          <a:prstGeom prst="rect">
            <a:avLst/>
          </a:prstGeom>
        </p:spPr>
      </p:pic>
      <p:pic>
        <p:nvPicPr>
          <p:cNvPr id="11" name="Afbeelding 10">
            <a:extLst>
              <a:ext uri="{FF2B5EF4-FFF2-40B4-BE49-F238E27FC236}">
                <a16:creationId xmlns:a16="http://schemas.microsoft.com/office/drawing/2014/main" id="{5B7D3B67-95D7-4082-A58F-C617614A3FC9}"/>
              </a:ext>
            </a:extLst>
          </p:cNvPr>
          <p:cNvPicPr>
            <a:picLocks noChangeAspect="1"/>
          </p:cNvPicPr>
          <p:nvPr/>
        </p:nvPicPr>
        <p:blipFill>
          <a:blip r:embed="rId5"/>
          <a:stretch>
            <a:fillRect/>
          </a:stretch>
        </p:blipFill>
        <p:spPr>
          <a:xfrm>
            <a:off x="100261" y="4517543"/>
            <a:ext cx="3390569" cy="2227138"/>
          </a:xfrm>
          <a:prstGeom prst="rect">
            <a:avLst/>
          </a:prstGeom>
        </p:spPr>
      </p:pic>
      <p:pic>
        <p:nvPicPr>
          <p:cNvPr id="13" name="Afbeelding 12">
            <a:extLst>
              <a:ext uri="{FF2B5EF4-FFF2-40B4-BE49-F238E27FC236}">
                <a16:creationId xmlns:a16="http://schemas.microsoft.com/office/drawing/2014/main" id="{F6012A69-E3F0-4526-913C-1176B86FD86B}"/>
              </a:ext>
            </a:extLst>
          </p:cNvPr>
          <p:cNvPicPr>
            <a:picLocks noChangeAspect="1"/>
          </p:cNvPicPr>
          <p:nvPr/>
        </p:nvPicPr>
        <p:blipFill>
          <a:blip r:embed="rId6"/>
          <a:stretch>
            <a:fillRect/>
          </a:stretch>
        </p:blipFill>
        <p:spPr>
          <a:xfrm>
            <a:off x="8636608" y="308155"/>
            <a:ext cx="2933700" cy="2352675"/>
          </a:xfrm>
          <a:prstGeom prst="rect">
            <a:avLst/>
          </a:prstGeom>
        </p:spPr>
      </p:pic>
    </p:spTree>
    <p:extLst>
      <p:ext uri="{BB962C8B-B14F-4D97-AF65-F5344CB8AC3E}">
        <p14:creationId xmlns:p14="http://schemas.microsoft.com/office/powerpoint/2010/main" val="3839853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71800" y="2057400"/>
            <a:ext cx="7315200" cy="1143000"/>
          </a:xfrm>
          <a:custGeom>
            <a:avLst/>
            <a:gdLst/>
            <a:ahLst/>
            <a:cxnLst/>
            <a:rect l="l" t="t" r="r" b="b"/>
            <a:pathLst>
              <a:path w="7315200" h="1143000">
                <a:moveTo>
                  <a:pt x="0" y="1143000"/>
                </a:moveTo>
                <a:lnTo>
                  <a:pt x="7315200" y="1143000"/>
                </a:lnTo>
                <a:lnTo>
                  <a:pt x="7315200" y="0"/>
                </a:lnTo>
                <a:lnTo>
                  <a:pt x="0" y="0"/>
                </a:lnTo>
                <a:lnTo>
                  <a:pt x="0" y="1143000"/>
                </a:lnTo>
                <a:close/>
              </a:path>
            </a:pathLst>
          </a:custGeom>
          <a:solidFill>
            <a:srgbClr val="EAEAEA"/>
          </a:solidFill>
        </p:spPr>
        <p:txBody>
          <a:bodyPr wrap="square" lIns="0" tIns="0" rIns="0" bIns="0" rtlCol="0"/>
          <a:lstStyle/>
          <a:p>
            <a:endParaRPr sz="2560"/>
          </a:p>
        </p:txBody>
      </p:sp>
      <p:sp>
        <p:nvSpPr>
          <p:cNvPr id="3" name="object 3"/>
          <p:cNvSpPr/>
          <p:nvPr/>
        </p:nvSpPr>
        <p:spPr>
          <a:xfrm>
            <a:off x="2052127" y="0"/>
            <a:ext cx="9144000" cy="6857998"/>
          </a:xfrm>
          <a:prstGeom prst="rect">
            <a:avLst/>
          </a:prstGeom>
          <a:blipFill>
            <a:blip r:embed="rId2" cstate="print"/>
            <a:stretch>
              <a:fillRect/>
            </a:stretch>
          </a:blipFill>
        </p:spPr>
        <p:txBody>
          <a:bodyPr wrap="square" lIns="0" tIns="0" rIns="0" bIns="0" rtlCol="0"/>
          <a:lstStyle/>
          <a:p>
            <a:endParaRPr sz="2560"/>
          </a:p>
        </p:txBody>
      </p:sp>
    </p:spTree>
    <p:extLst>
      <p:ext uri="{BB962C8B-B14F-4D97-AF65-F5344CB8AC3E}">
        <p14:creationId xmlns:p14="http://schemas.microsoft.com/office/powerpoint/2010/main" val="3175146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37B69557-6560-48B1-B15C-E50D49B9F661}"/>
              </a:ext>
            </a:extLst>
          </p:cNvPr>
          <p:cNvPicPr>
            <a:picLocks noChangeAspect="1"/>
          </p:cNvPicPr>
          <p:nvPr/>
        </p:nvPicPr>
        <p:blipFill>
          <a:blip r:embed="rId2"/>
          <a:stretch>
            <a:fillRect/>
          </a:stretch>
        </p:blipFill>
        <p:spPr>
          <a:xfrm>
            <a:off x="4515139" y="1724894"/>
            <a:ext cx="1666875" cy="2581275"/>
          </a:xfrm>
          <a:prstGeom prst="rect">
            <a:avLst/>
          </a:prstGeom>
        </p:spPr>
      </p:pic>
    </p:spTree>
    <p:extLst>
      <p:ext uri="{BB962C8B-B14F-4D97-AF65-F5344CB8AC3E}">
        <p14:creationId xmlns:p14="http://schemas.microsoft.com/office/powerpoint/2010/main" val="2652655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3286362-B961-451D-8A66-63F2139F15CA}"/>
              </a:ext>
            </a:extLst>
          </p:cNvPr>
          <p:cNvSpPr>
            <a:spLocks noGrp="1"/>
          </p:cNvSpPr>
          <p:nvPr>
            <p:ph type="title"/>
          </p:nvPr>
        </p:nvSpPr>
        <p:spPr/>
        <p:txBody>
          <a:bodyPr/>
          <a:lstStyle/>
          <a:p>
            <a:endParaRPr lang="nl-BE"/>
          </a:p>
        </p:txBody>
      </p:sp>
      <p:pic>
        <p:nvPicPr>
          <p:cNvPr id="8" name="Tijdelijke aanduiding voor inhoud 7">
            <a:extLst>
              <a:ext uri="{FF2B5EF4-FFF2-40B4-BE49-F238E27FC236}">
                <a16:creationId xmlns:a16="http://schemas.microsoft.com/office/drawing/2014/main" id="{E3674EDB-DFA6-45D9-9044-5A088B5EC41D}"/>
              </a:ext>
            </a:extLst>
          </p:cNvPr>
          <p:cNvPicPr>
            <a:picLocks noGrp="1" noChangeAspect="1"/>
          </p:cNvPicPr>
          <p:nvPr>
            <p:ph sz="half" idx="1"/>
          </p:nvPr>
        </p:nvPicPr>
        <p:blipFill>
          <a:blip r:embed="rId2"/>
          <a:stretch>
            <a:fillRect/>
          </a:stretch>
        </p:blipFill>
        <p:spPr>
          <a:xfrm>
            <a:off x="703028" y="2089723"/>
            <a:ext cx="5498990" cy="2678553"/>
          </a:xfrm>
        </p:spPr>
      </p:pic>
      <p:pic>
        <p:nvPicPr>
          <p:cNvPr id="10" name="Tijdelijke aanduiding voor inhoud 9">
            <a:extLst>
              <a:ext uri="{FF2B5EF4-FFF2-40B4-BE49-F238E27FC236}">
                <a16:creationId xmlns:a16="http://schemas.microsoft.com/office/drawing/2014/main" id="{1767D171-4B1F-4755-B9CE-15769D017869}"/>
              </a:ext>
            </a:extLst>
          </p:cNvPr>
          <p:cNvPicPr>
            <a:picLocks noGrp="1" noChangeAspect="1"/>
          </p:cNvPicPr>
          <p:nvPr>
            <p:ph sz="half" idx="2"/>
          </p:nvPr>
        </p:nvPicPr>
        <p:blipFill>
          <a:blip r:embed="rId3"/>
          <a:stretch>
            <a:fillRect/>
          </a:stretch>
        </p:blipFill>
        <p:spPr>
          <a:xfrm>
            <a:off x="7394713" y="3013748"/>
            <a:ext cx="2804077" cy="3472939"/>
          </a:xfrm>
        </p:spPr>
      </p:pic>
    </p:spTree>
    <p:extLst>
      <p:ext uri="{BB962C8B-B14F-4D97-AF65-F5344CB8AC3E}">
        <p14:creationId xmlns:p14="http://schemas.microsoft.com/office/powerpoint/2010/main" val="176618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94FBB7-1E5C-4240-9F6E-AB3BF5A4BFA3}"/>
              </a:ext>
            </a:extLst>
          </p:cNvPr>
          <p:cNvSpPr>
            <a:spLocks noGrp="1"/>
          </p:cNvSpPr>
          <p:nvPr>
            <p:ph type="title"/>
          </p:nvPr>
        </p:nvSpPr>
        <p:spPr/>
        <p:txBody>
          <a:bodyPr/>
          <a:lstStyle/>
          <a:p>
            <a:endParaRPr lang="nl-BE"/>
          </a:p>
        </p:txBody>
      </p:sp>
      <p:pic>
        <p:nvPicPr>
          <p:cNvPr id="6" name="Tijdelijke aanduiding voor inhoud 5">
            <a:extLst>
              <a:ext uri="{FF2B5EF4-FFF2-40B4-BE49-F238E27FC236}">
                <a16:creationId xmlns:a16="http://schemas.microsoft.com/office/drawing/2014/main" id="{B31683F2-6C7D-4C30-ABE5-7E94F9103E5B}"/>
              </a:ext>
            </a:extLst>
          </p:cNvPr>
          <p:cNvPicPr>
            <a:picLocks noGrp="1" noChangeAspect="1"/>
          </p:cNvPicPr>
          <p:nvPr>
            <p:ph sz="half" idx="1"/>
          </p:nvPr>
        </p:nvPicPr>
        <p:blipFill>
          <a:blip r:embed="rId2"/>
          <a:stretch>
            <a:fillRect/>
          </a:stretch>
        </p:blipFill>
        <p:spPr>
          <a:xfrm>
            <a:off x="1781175" y="2844006"/>
            <a:ext cx="3295650" cy="2314575"/>
          </a:xfrm>
        </p:spPr>
      </p:pic>
      <p:sp>
        <p:nvSpPr>
          <p:cNvPr id="4" name="Tijdelijke aanduiding voor inhoud 3">
            <a:extLst>
              <a:ext uri="{FF2B5EF4-FFF2-40B4-BE49-F238E27FC236}">
                <a16:creationId xmlns:a16="http://schemas.microsoft.com/office/drawing/2014/main" id="{505CAD34-A945-49C9-AC4D-91E3E8878D8A}"/>
              </a:ext>
            </a:extLst>
          </p:cNvPr>
          <p:cNvSpPr>
            <a:spLocks noGrp="1"/>
          </p:cNvSpPr>
          <p:nvPr>
            <p:ph sz="half" idx="2"/>
          </p:nvPr>
        </p:nvSpPr>
        <p:spPr/>
        <p:txBody>
          <a:bodyPr/>
          <a:lstStyle/>
          <a:p>
            <a:r>
              <a:rPr lang="nl-BE" dirty="0"/>
              <a:t>Wat stelt Sami in vraag? </a:t>
            </a:r>
          </a:p>
          <a:p>
            <a:pPr lvl="1"/>
            <a:r>
              <a:rPr lang="nl-BE" dirty="0"/>
              <a:t>Wat we doen? </a:t>
            </a:r>
          </a:p>
          <a:p>
            <a:pPr lvl="1"/>
            <a:r>
              <a:rPr lang="nl-BE" dirty="0"/>
              <a:t>Hoe we omgaan met elkaar? </a:t>
            </a:r>
          </a:p>
          <a:p>
            <a:pPr lvl="1"/>
            <a:r>
              <a:rPr lang="nl-BE" dirty="0"/>
              <a:t>Wie we mogen zijn? </a:t>
            </a:r>
          </a:p>
        </p:txBody>
      </p:sp>
    </p:spTree>
    <p:extLst>
      <p:ext uri="{BB962C8B-B14F-4D97-AF65-F5344CB8AC3E}">
        <p14:creationId xmlns:p14="http://schemas.microsoft.com/office/powerpoint/2010/main" val="2879095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294D815-8DC2-4226-9678-8A6109130189}"/>
              </a:ext>
            </a:extLst>
          </p:cNvPr>
          <p:cNvSpPr>
            <a:spLocks noGrp="1"/>
          </p:cNvSpPr>
          <p:nvPr>
            <p:ph type="title"/>
          </p:nvPr>
        </p:nvSpPr>
        <p:spPr/>
        <p:txBody>
          <a:bodyPr/>
          <a:lstStyle/>
          <a:p>
            <a:endParaRPr lang="nl-BE"/>
          </a:p>
        </p:txBody>
      </p:sp>
      <p:pic>
        <p:nvPicPr>
          <p:cNvPr id="8" name="Tijdelijke aanduiding voor inhoud 7">
            <a:extLst>
              <a:ext uri="{FF2B5EF4-FFF2-40B4-BE49-F238E27FC236}">
                <a16:creationId xmlns:a16="http://schemas.microsoft.com/office/drawing/2014/main" id="{96F34119-58DA-4D57-9D32-DFEA5A1949F9}"/>
              </a:ext>
            </a:extLst>
          </p:cNvPr>
          <p:cNvPicPr>
            <a:picLocks noGrp="1" noChangeAspect="1"/>
          </p:cNvPicPr>
          <p:nvPr>
            <p:ph sz="half" idx="1"/>
          </p:nvPr>
        </p:nvPicPr>
        <p:blipFill>
          <a:blip r:embed="rId2"/>
          <a:stretch>
            <a:fillRect/>
          </a:stretch>
        </p:blipFill>
        <p:spPr>
          <a:xfrm>
            <a:off x="838200" y="2299777"/>
            <a:ext cx="5181600" cy="3403033"/>
          </a:xfrm>
        </p:spPr>
      </p:pic>
      <p:sp>
        <p:nvSpPr>
          <p:cNvPr id="6" name="Tijdelijke aanduiding voor inhoud 5">
            <a:extLst>
              <a:ext uri="{FF2B5EF4-FFF2-40B4-BE49-F238E27FC236}">
                <a16:creationId xmlns:a16="http://schemas.microsoft.com/office/drawing/2014/main" id="{568D5053-1F0E-418E-B614-218DFF7D0ED5}"/>
              </a:ext>
            </a:extLst>
          </p:cNvPr>
          <p:cNvSpPr>
            <a:spLocks noGrp="1"/>
          </p:cNvSpPr>
          <p:nvPr>
            <p:ph sz="half" idx="2"/>
          </p:nvPr>
        </p:nvSpPr>
        <p:spPr/>
        <p:txBody>
          <a:bodyPr/>
          <a:lstStyle/>
          <a:p>
            <a:r>
              <a:rPr lang="nl-BE" dirty="0"/>
              <a:t>Stem geven </a:t>
            </a:r>
          </a:p>
          <a:p>
            <a:r>
              <a:rPr lang="nl-BE" dirty="0"/>
              <a:t>Kleine verhaal / anekdotes </a:t>
            </a:r>
          </a:p>
        </p:txBody>
      </p:sp>
      <p:pic>
        <p:nvPicPr>
          <p:cNvPr id="3" name="Afbeelding 2">
            <a:extLst>
              <a:ext uri="{FF2B5EF4-FFF2-40B4-BE49-F238E27FC236}">
                <a16:creationId xmlns:a16="http://schemas.microsoft.com/office/drawing/2014/main" id="{D39C317C-7EC1-4830-862F-4B701A608A4E}"/>
              </a:ext>
            </a:extLst>
          </p:cNvPr>
          <p:cNvPicPr>
            <a:picLocks noChangeAspect="1"/>
          </p:cNvPicPr>
          <p:nvPr/>
        </p:nvPicPr>
        <p:blipFill>
          <a:blip r:embed="rId3"/>
          <a:stretch>
            <a:fillRect/>
          </a:stretch>
        </p:blipFill>
        <p:spPr>
          <a:xfrm>
            <a:off x="7677150" y="3690938"/>
            <a:ext cx="3829050" cy="2486025"/>
          </a:xfrm>
          <a:prstGeom prst="rect">
            <a:avLst/>
          </a:prstGeom>
        </p:spPr>
      </p:pic>
    </p:spTree>
    <p:extLst>
      <p:ext uri="{BB962C8B-B14F-4D97-AF65-F5344CB8AC3E}">
        <p14:creationId xmlns:p14="http://schemas.microsoft.com/office/powerpoint/2010/main" val="2170356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DD06E4-D86B-4E7D-85EA-476F93971B43}"/>
              </a:ext>
            </a:extLst>
          </p:cNvPr>
          <p:cNvSpPr>
            <a:spLocks noGrp="1"/>
          </p:cNvSpPr>
          <p:nvPr>
            <p:ph type="title"/>
          </p:nvPr>
        </p:nvSpPr>
        <p:spPr/>
        <p:txBody>
          <a:bodyPr/>
          <a:lstStyle/>
          <a:p>
            <a:endParaRPr lang="nl-BE"/>
          </a:p>
        </p:txBody>
      </p:sp>
      <p:pic>
        <p:nvPicPr>
          <p:cNvPr id="6" name="Tijdelijke aanduiding voor inhoud 5">
            <a:extLst>
              <a:ext uri="{FF2B5EF4-FFF2-40B4-BE49-F238E27FC236}">
                <a16:creationId xmlns:a16="http://schemas.microsoft.com/office/drawing/2014/main" id="{2640E4AD-7AD0-46AB-B607-A8FC6765206A}"/>
              </a:ext>
            </a:extLst>
          </p:cNvPr>
          <p:cNvPicPr>
            <a:picLocks noGrp="1" noChangeAspect="1"/>
          </p:cNvPicPr>
          <p:nvPr>
            <p:ph sz="half" idx="1"/>
          </p:nvPr>
        </p:nvPicPr>
        <p:blipFill>
          <a:blip r:embed="rId2"/>
          <a:stretch>
            <a:fillRect/>
          </a:stretch>
        </p:blipFill>
        <p:spPr>
          <a:xfrm>
            <a:off x="-33792" y="-79513"/>
            <a:ext cx="11785820" cy="6874733"/>
          </a:xfrm>
        </p:spPr>
      </p:pic>
    </p:spTree>
    <p:extLst>
      <p:ext uri="{BB962C8B-B14F-4D97-AF65-F5344CB8AC3E}">
        <p14:creationId xmlns:p14="http://schemas.microsoft.com/office/powerpoint/2010/main" val="2505617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79577" y="1556792"/>
            <a:ext cx="3010011" cy="456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79576" y="3501008"/>
            <a:ext cx="3024336" cy="2448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prstClr val="black"/>
                </a:solidFill>
                <a:ea typeface="+mj-ea"/>
                <a:cs typeface="+mj-cs"/>
              </a:rPr>
              <a:t>Through the eyes of a child</a:t>
            </a:r>
            <a:endParaRPr lang="en-US" dirty="0"/>
          </a:p>
        </p:txBody>
      </p:sp>
      <p:sp>
        <p:nvSpPr>
          <p:cNvPr id="6" name="TextBox 5"/>
          <p:cNvSpPr txBox="1"/>
          <p:nvPr/>
        </p:nvSpPr>
        <p:spPr>
          <a:xfrm>
            <a:off x="6096000" y="1844824"/>
            <a:ext cx="3672408" cy="1754326"/>
          </a:xfrm>
          <a:prstGeom prst="rect">
            <a:avLst/>
          </a:prstGeom>
          <a:noFill/>
        </p:spPr>
        <p:txBody>
          <a:bodyPr wrap="square" rtlCol="0">
            <a:spAutoFit/>
          </a:bodyPr>
          <a:lstStyle/>
          <a:p>
            <a:r>
              <a:rPr lang="nl-BE" sz="3600" dirty="0">
                <a:hlinkClick r:id="rId4"/>
              </a:rPr>
              <a:t>https://www.youtube.com/watch?v=WB9UvjnYO90</a:t>
            </a:r>
            <a:endParaRPr lang="nl-BE" sz="3600" dirty="0"/>
          </a:p>
        </p:txBody>
      </p:sp>
      <p:sp>
        <p:nvSpPr>
          <p:cNvPr id="7" name="TextBox 6"/>
          <p:cNvSpPr txBox="1"/>
          <p:nvPr/>
        </p:nvSpPr>
        <p:spPr>
          <a:xfrm>
            <a:off x="6312024" y="4293096"/>
            <a:ext cx="3775910" cy="369332"/>
          </a:xfrm>
          <a:prstGeom prst="rect">
            <a:avLst/>
          </a:prstGeom>
          <a:noFill/>
        </p:spPr>
        <p:txBody>
          <a:bodyPr wrap="square" rtlCol="0">
            <a:spAutoFit/>
          </a:bodyPr>
          <a:lstStyle/>
          <a:p>
            <a:r>
              <a:rPr lang="en-GB" dirty="0">
                <a:latin typeface="Times New Roman" pitchFamily="18" charset="0"/>
                <a:cs typeface="Times New Roman" pitchFamily="18" charset="0"/>
              </a:rPr>
              <a:t>How do we see difference at work?</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253226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3638550" y="1428750"/>
            <a:ext cx="5029200" cy="11430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pPr algn="ctr"/>
            <a:r>
              <a:rPr lang="en-US" sz="2700">
                <a:solidFill>
                  <a:srgbClr val="FF3300"/>
                </a:solidFill>
                <a:latin typeface="Rockwell" pitchFamily="-110" charset="0"/>
              </a:rPr>
              <a:t>Demands of the Environment</a:t>
            </a:r>
          </a:p>
        </p:txBody>
      </p:sp>
      <p:sp>
        <p:nvSpPr>
          <p:cNvPr id="19459" name="AutoShape 5"/>
          <p:cNvSpPr>
            <a:spLocks noChangeArrowheads="1"/>
          </p:cNvSpPr>
          <p:nvPr/>
        </p:nvSpPr>
        <p:spPr bwMode="auto">
          <a:xfrm>
            <a:off x="3695701" y="2628900"/>
            <a:ext cx="2884622" cy="2114550"/>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350" dirty="0">
                <a:solidFill>
                  <a:schemeClr val="bg1"/>
                </a:solidFill>
              </a:rPr>
              <a:t>Individualized </a:t>
            </a:r>
          </a:p>
          <a:p>
            <a:pPr algn="ctr"/>
            <a:r>
              <a:rPr lang="en-US" sz="1350" dirty="0">
                <a:solidFill>
                  <a:schemeClr val="bg1"/>
                </a:solidFill>
              </a:rPr>
              <a:t>Supports</a:t>
            </a:r>
          </a:p>
          <a:p>
            <a:pPr algn="ctr"/>
            <a:r>
              <a:rPr lang="en-US" sz="1350" dirty="0">
                <a:solidFill>
                  <a:schemeClr val="bg1"/>
                </a:solidFill>
              </a:rPr>
              <a:t>Close the  GAP</a:t>
            </a:r>
          </a:p>
        </p:txBody>
      </p:sp>
      <p:sp>
        <p:nvSpPr>
          <p:cNvPr id="19460" name="Oval 6"/>
          <p:cNvSpPr>
            <a:spLocks noChangeArrowheads="1"/>
          </p:cNvSpPr>
          <p:nvPr/>
        </p:nvSpPr>
        <p:spPr bwMode="auto">
          <a:xfrm>
            <a:off x="3238500" y="4800600"/>
            <a:ext cx="5657850" cy="1028700"/>
          </a:xfrm>
          <a:prstGeom prst="ellipse">
            <a:avLst/>
          </a:prstGeom>
          <a:solidFill>
            <a:schemeClr val="folHlink"/>
          </a:solidFill>
          <a:ln w="9525">
            <a:solidFill>
              <a:schemeClr val="tx1"/>
            </a:solidFill>
            <a:miter lim="800000"/>
            <a:headEnd/>
            <a:tailEnd/>
          </a:ln>
        </p:spPr>
        <p:txBody>
          <a:bodyPr wrap="none" anchor="ctr">
            <a:prstTxWarp prst="textNoShape">
              <a:avLst/>
            </a:prstTxWarp>
          </a:bodyPr>
          <a:lstStyle/>
          <a:p>
            <a:pPr algn="ctr"/>
            <a:r>
              <a:rPr lang="en-US" sz="2400">
                <a:latin typeface="Rockwell" pitchFamily="-110" charset="0"/>
              </a:rPr>
              <a:t>Personal Competence</a:t>
            </a:r>
          </a:p>
        </p:txBody>
      </p:sp>
      <p:sp>
        <p:nvSpPr>
          <p:cNvPr id="2" name="Down Arrow 1"/>
          <p:cNvSpPr/>
          <p:nvPr/>
        </p:nvSpPr>
        <p:spPr>
          <a:xfrm>
            <a:off x="6246140" y="2628901"/>
            <a:ext cx="2650211" cy="22898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Environmental Modifications Close the GAP</a:t>
            </a:r>
          </a:p>
        </p:txBody>
      </p:sp>
      <p:sp>
        <p:nvSpPr>
          <p:cNvPr id="3" name="Tekstvak 2"/>
          <p:cNvSpPr txBox="1"/>
          <p:nvPr/>
        </p:nvSpPr>
        <p:spPr>
          <a:xfrm>
            <a:off x="2567608" y="566057"/>
            <a:ext cx="7777456" cy="369332"/>
          </a:xfrm>
          <a:prstGeom prst="rect">
            <a:avLst/>
          </a:prstGeom>
          <a:noFill/>
        </p:spPr>
        <p:txBody>
          <a:bodyPr wrap="square" rtlCol="0">
            <a:spAutoFit/>
          </a:bodyPr>
          <a:lstStyle/>
          <a:p>
            <a:r>
              <a:rPr lang="nl-NL" dirty="0"/>
              <a:t>Jim Thompson, 2008 </a:t>
            </a:r>
            <a:r>
              <a:rPr lang="mr-IN" dirty="0"/>
              <a:t>–</a:t>
            </a:r>
            <a:r>
              <a:rPr lang="nl-NL" dirty="0"/>
              <a:t> GAP </a:t>
            </a:r>
            <a:r>
              <a:rPr lang="nl-NL" dirty="0" err="1"/>
              <a:t>between</a:t>
            </a:r>
            <a:r>
              <a:rPr lang="nl-NL" dirty="0"/>
              <a:t> </a:t>
            </a:r>
            <a:r>
              <a:rPr lang="nl-NL" dirty="0" err="1"/>
              <a:t>individual</a:t>
            </a:r>
            <a:r>
              <a:rPr lang="nl-NL" dirty="0"/>
              <a:t> </a:t>
            </a:r>
            <a:r>
              <a:rPr lang="nl-NL" dirty="0" err="1"/>
              <a:t>competence</a:t>
            </a:r>
            <a:r>
              <a:rPr lang="nl-NL" dirty="0"/>
              <a:t> </a:t>
            </a:r>
            <a:r>
              <a:rPr lang="nl-NL" dirty="0" err="1"/>
              <a:t>and</a:t>
            </a:r>
            <a:r>
              <a:rPr lang="nl-NL" dirty="0"/>
              <a:t> context</a:t>
            </a:r>
          </a:p>
        </p:txBody>
      </p:sp>
    </p:spTree>
    <p:extLst>
      <p:ext uri="{BB962C8B-B14F-4D97-AF65-F5344CB8AC3E}">
        <p14:creationId xmlns:p14="http://schemas.microsoft.com/office/powerpoint/2010/main" val="1753301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B58BA7-AF47-4D05-A214-5FFC23C6B971}"/>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EDA1E1BC-F768-47E6-AFDF-D5E014301CB5}"/>
              </a:ext>
            </a:extLst>
          </p:cNvPr>
          <p:cNvSpPr>
            <a:spLocks noGrp="1"/>
          </p:cNvSpPr>
          <p:nvPr>
            <p:ph idx="1"/>
          </p:nvPr>
        </p:nvSpPr>
        <p:spPr/>
        <p:txBody>
          <a:bodyPr/>
          <a:lstStyle/>
          <a:p>
            <a:r>
              <a:rPr lang="nl-BE" dirty="0">
                <a:hlinkClick r:id="rId2"/>
              </a:rPr>
              <a:t>https://youtu.be/m0mPwkchUkE</a:t>
            </a:r>
            <a:endParaRPr lang="nl-BE" dirty="0"/>
          </a:p>
          <a:p>
            <a:pPr marL="0" indent="0">
              <a:buNone/>
            </a:pPr>
            <a:endParaRPr lang="nl-BE" dirty="0"/>
          </a:p>
          <a:p>
            <a:pPr marL="0" indent="0">
              <a:buNone/>
            </a:pPr>
            <a:endParaRPr lang="nl-BE" dirty="0"/>
          </a:p>
          <a:p>
            <a:pPr marL="0" indent="0">
              <a:buNone/>
            </a:pPr>
            <a:r>
              <a:rPr lang="nl-BE" dirty="0" err="1"/>
              <a:t>Bastien</a:t>
            </a:r>
            <a:r>
              <a:rPr lang="nl-BE" dirty="0"/>
              <a:t> Burm  Mijn leven zit goed mee</a:t>
            </a:r>
          </a:p>
        </p:txBody>
      </p:sp>
    </p:spTree>
    <p:extLst>
      <p:ext uri="{BB962C8B-B14F-4D97-AF65-F5344CB8AC3E}">
        <p14:creationId xmlns:p14="http://schemas.microsoft.com/office/powerpoint/2010/main" val="2831100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294D815-8DC2-4226-9678-8A6109130189}"/>
              </a:ext>
            </a:extLst>
          </p:cNvPr>
          <p:cNvSpPr>
            <a:spLocks noGrp="1"/>
          </p:cNvSpPr>
          <p:nvPr>
            <p:ph type="title"/>
          </p:nvPr>
        </p:nvSpPr>
        <p:spPr/>
        <p:txBody>
          <a:bodyPr/>
          <a:lstStyle/>
          <a:p>
            <a:endParaRPr lang="nl-BE"/>
          </a:p>
        </p:txBody>
      </p:sp>
      <p:pic>
        <p:nvPicPr>
          <p:cNvPr id="8" name="Tijdelijke aanduiding voor inhoud 7">
            <a:extLst>
              <a:ext uri="{FF2B5EF4-FFF2-40B4-BE49-F238E27FC236}">
                <a16:creationId xmlns:a16="http://schemas.microsoft.com/office/drawing/2014/main" id="{96F34119-58DA-4D57-9D32-DFEA5A1949F9}"/>
              </a:ext>
            </a:extLst>
          </p:cNvPr>
          <p:cNvPicPr>
            <a:picLocks noGrp="1" noChangeAspect="1"/>
          </p:cNvPicPr>
          <p:nvPr>
            <p:ph sz="half" idx="1"/>
          </p:nvPr>
        </p:nvPicPr>
        <p:blipFill>
          <a:blip r:embed="rId2"/>
          <a:stretch>
            <a:fillRect/>
          </a:stretch>
        </p:blipFill>
        <p:spPr>
          <a:xfrm>
            <a:off x="838200" y="2299777"/>
            <a:ext cx="5181600" cy="3403033"/>
          </a:xfrm>
        </p:spPr>
      </p:pic>
      <p:sp>
        <p:nvSpPr>
          <p:cNvPr id="6" name="Tijdelijke aanduiding voor inhoud 5">
            <a:extLst>
              <a:ext uri="{FF2B5EF4-FFF2-40B4-BE49-F238E27FC236}">
                <a16:creationId xmlns:a16="http://schemas.microsoft.com/office/drawing/2014/main" id="{568D5053-1F0E-418E-B614-218DFF7D0ED5}"/>
              </a:ext>
            </a:extLst>
          </p:cNvPr>
          <p:cNvSpPr>
            <a:spLocks noGrp="1"/>
          </p:cNvSpPr>
          <p:nvPr>
            <p:ph sz="half" idx="2"/>
          </p:nvPr>
        </p:nvSpPr>
        <p:spPr/>
        <p:txBody>
          <a:bodyPr/>
          <a:lstStyle/>
          <a:p>
            <a:r>
              <a:rPr lang="nl-BE" dirty="0"/>
              <a:t>Niet verbijzonderen – redelijke aanpassingen</a:t>
            </a:r>
          </a:p>
          <a:p>
            <a:r>
              <a:rPr lang="nl-BE" dirty="0"/>
              <a:t>Wat werkt- en doe meer van dat</a:t>
            </a:r>
          </a:p>
        </p:txBody>
      </p:sp>
      <p:pic>
        <p:nvPicPr>
          <p:cNvPr id="5" name="Afbeelding 4">
            <a:extLst>
              <a:ext uri="{FF2B5EF4-FFF2-40B4-BE49-F238E27FC236}">
                <a16:creationId xmlns:a16="http://schemas.microsoft.com/office/drawing/2014/main" id="{F5F9116B-048B-4ACA-8E76-27E8B82BA198}"/>
              </a:ext>
            </a:extLst>
          </p:cNvPr>
          <p:cNvPicPr>
            <a:picLocks noChangeAspect="1"/>
          </p:cNvPicPr>
          <p:nvPr/>
        </p:nvPicPr>
        <p:blipFill>
          <a:blip r:embed="rId3"/>
          <a:stretch>
            <a:fillRect/>
          </a:stretch>
        </p:blipFill>
        <p:spPr>
          <a:xfrm>
            <a:off x="7381958" y="3874010"/>
            <a:ext cx="3009900" cy="1828800"/>
          </a:xfrm>
          <a:prstGeom prst="rect">
            <a:avLst/>
          </a:prstGeom>
        </p:spPr>
      </p:pic>
    </p:spTree>
    <p:extLst>
      <p:ext uri="{BB962C8B-B14F-4D97-AF65-F5344CB8AC3E}">
        <p14:creationId xmlns:p14="http://schemas.microsoft.com/office/powerpoint/2010/main" val="105615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03761ADA-AFEF-4A74-A06B-DB6FA1571A3D}"/>
              </a:ext>
            </a:extLst>
          </p:cNvPr>
          <p:cNvSpPr>
            <a:spLocks noGrp="1"/>
          </p:cNvSpPr>
          <p:nvPr>
            <p:ph type="title"/>
          </p:nvPr>
        </p:nvSpPr>
        <p:spPr/>
        <p:txBody>
          <a:bodyPr/>
          <a:lstStyle/>
          <a:p>
            <a:endParaRPr lang="nl-BE"/>
          </a:p>
        </p:txBody>
      </p:sp>
      <p:sp>
        <p:nvSpPr>
          <p:cNvPr id="10" name="Tijdelijke aanduiding voor inhoud 9">
            <a:extLst>
              <a:ext uri="{FF2B5EF4-FFF2-40B4-BE49-F238E27FC236}">
                <a16:creationId xmlns:a16="http://schemas.microsoft.com/office/drawing/2014/main" id="{3350C578-5840-4FF5-BEDC-E5486459A58F}"/>
              </a:ext>
            </a:extLst>
          </p:cNvPr>
          <p:cNvSpPr>
            <a:spLocks noGrp="1"/>
          </p:cNvSpPr>
          <p:nvPr>
            <p:ph sz="half" idx="2"/>
          </p:nvPr>
        </p:nvSpPr>
        <p:spPr/>
        <p:txBody>
          <a:bodyPr/>
          <a:lstStyle/>
          <a:p>
            <a:r>
              <a:rPr lang="nl-BE" dirty="0"/>
              <a:t>Hoeveel mensen met een beperking ken je? </a:t>
            </a:r>
          </a:p>
          <a:p>
            <a:r>
              <a:rPr lang="nl-BE" dirty="0"/>
              <a:t>Privé</a:t>
            </a:r>
          </a:p>
          <a:p>
            <a:r>
              <a:rPr lang="nl-BE" dirty="0"/>
              <a:t>Leeftijdsgenoten</a:t>
            </a:r>
          </a:p>
          <a:p>
            <a:r>
              <a:rPr lang="nl-BE" dirty="0"/>
              <a:t>Verschillende domeinen</a:t>
            </a:r>
          </a:p>
          <a:p>
            <a:pPr marL="0" indent="0">
              <a:buNone/>
            </a:pPr>
            <a:endParaRPr lang="nl-BE" dirty="0"/>
          </a:p>
        </p:txBody>
      </p:sp>
      <p:pic>
        <p:nvPicPr>
          <p:cNvPr id="11" name="Tijdelijke aanduiding voor inhoud 10">
            <a:extLst>
              <a:ext uri="{FF2B5EF4-FFF2-40B4-BE49-F238E27FC236}">
                <a16:creationId xmlns:a16="http://schemas.microsoft.com/office/drawing/2014/main" id="{0FE09D4F-C7BB-4BC0-A296-AEE5F5778500}"/>
              </a:ext>
            </a:extLst>
          </p:cNvPr>
          <p:cNvPicPr>
            <a:picLocks noGrp="1" noChangeAspect="1"/>
          </p:cNvPicPr>
          <p:nvPr>
            <p:ph sz="half" idx="1"/>
          </p:nvPr>
        </p:nvPicPr>
        <p:blipFill>
          <a:blip r:embed="rId2"/>
          <a:stretch>
            <a:fillRect/>
          </a:stretch>
        </p:blipFill>
        <p:spPr>
          <a:xfrm>
            <a:off x="1009650" y="2396331"/>
            <a:ext cx="4838700" cy="3209925"/>
          </a:xfrm>
          <a:prstGeom prst="rect">
            <a:avLst/>
          </a:prstGeom>
        </p:spPr>
      </p:pic>
    </p:spTree>
    <p:extLst>
      <p:ext uri="{BB962C8B-B14F-4D97-AF65-F5344CB8AC3E}">
        <p14:creationId xmlns:p14="http://schemas.microsoft.com/office/powerpoint/2010/main" val="37733536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E02654-F360-403C-AB47-34A42B92F627}"/>
              </a:ext>
            </a:extLst>
          </p:cNvPr>
          <p:cNvSpPr>
            <a:spLocks noGrp="1"/>
          </p:cNvSpPr>
          <p:nvPr>
            <p:ph type="title"/>
          </p:nvPr>
        </p:nvSpPr>
        <p:spPr/>
        <p:txBody>
          <a:bodyPr/>
          <a:lstStyle/>
          <a:p>
            <a:endParaRPr lang="nl-BE"/>
          </a:p>
        </p:txBody>
      </p:sp>
      <p:pic>
        <p:nvPicPr>
          <p:cNvPr id="9" name="Tijdelijke aanduiding voor inhoud 8">
            <a:extLst>
              <a:ext uri="{FF2B5EF4-FFF2-40B4-BE49-F238E27FC236}">
                <a16:creationId xmlns:a16="http://schemas.microsoft.com/office/drawing/2014/main" id="{0FB40852-B09E-4443-9A4C-B9DA3CCB7389}"/>
              </a:ext>
            </a:extLst>
          </p:cNvPr>
          <p:cNvPicPr>
            <a:picLocks noGrp="1" noChangeAspect="1"/>
          </p:cNvPicPr>
          <p:nvPr>
            <p:ph idx="1"/>
          </p:nvPr>
        </p:nvPicPr>
        <p:blipFill>
          <a:blip r:embed="rId2"/>
          <a:stretch>
            <a:fillRect/>
          </a:stretch>
        </p:blipFill>
        <p:spPr>
          <a:xfrm>
            <a:off x="1" y="-30539"/>
            <a:ext cx="12192000" cy="7242296"/>
          </a:xfrm>
        </p:spPr>
      </p:pic>
    </p:spTree>
    <p:extLst>
      <p:ext uri="{BB962C8B-B14F-4D97-AF65-F5344CB8AC3E}">
        <p14:creationId xmlns:p14="http://schemas.microsoft.com/office/powerpoint/2010/main" val="4281693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92C3A4-074C-4780-91E2-720BF55FEDD6}"/>
              </a:ext>
            </a:extLst>
          </p:cNvPr>
          <p:cNvSpPr>
            <a:spLocks noGrp="1"/>
          </p:cNvSpPr>
          <p:nvPr>
            <p:ph type="title"/>
          </p:nvPr>
        </p:nvSpPr>
        <p:spPr/>
        <p:txBody>
          <a:bodyPr/>
          <a:lstStyle/>
          <a:p>
            <a:r>
              <a:rPr lang="nl-BE" dirty="0" err="1"/>
              <a:t>Circle</a:t>
            </a:r>
            <a:r>
              <a:rPr lang="nl-BE" dirty="0"/>
              <a:t> of courage </a:t>
            </a:r>
            <a:r>
              <a:rPr lang="nl-BE" sz="1800" dirty="0" err="1">
                <a:effectLst/>
                <a:latin typeface="Calibri" panose="020F0502020204030204" pitchFamily="34" charset="0"/>
                <a:ea typeface="Times New Roman" panose="02020603050405020304" pitchFamily="18" charset="0"/>
                <a:cs typeface="Times New Roman" panose="02020603050405020304" pitchFamily="18" charset="0"/>
              </a:rPr>
              <a:t>Brendtro</a:t>
            </a:r>
            <a:r>
              <a:rPr lang="nl-BE"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nl-BE" sz="1800" dirty="0" err="1">
                <a:effectLst/>
                <a:latin typeface="Calibri" panose="020F0502020204030204" pitchFamily="34" charset="0"/>
                <a:ea typeface="Times New Roman" panose="02020603050405020304" pitchFamily="18" charset="0"/>
                <a:cs typeface="Times New Roman" panose="02020603050405020304" pitchFamily="18" charset="0"/>
              </a:rPr>
              <a:t>Brokenleg</a:t>
            </a:r>
            <a:r>
              <a:rPr lang="nl-BE" sz="1800" dirty="0">
                <a:effectLst/>
                <a:latin typeface="Calibri" panose="020F0502020204030204" pitchFamily="34" charset="0"/>
                <a:ea typeface="Times New Roman" panose="02020603050405020304" pitchFamily="18" charset="0"/>
                <a:cs typeface="Times New Roman" panose="02020603050405020304" pitchFamily="18" charset="0"/>
              </a:rPr>
              <a:t> en Van </a:t>
            </a:r>
            <a:r>
              <a:rPr lang="nl-BE" sz="1800" dirty="0" err="1">
                <a:effectLst/>
                <a:latin typeface="Calibri" panose="020F0502020204030204" pitchFamily="34" charset="0"/>
                <a:ea typeface="Times New Roman" panose="02020603050405020304" pitchFamily="18" charset="0"/>
                <a:cs typeface="Times New Roman" panose="02020603050405020304" pitchFamily="18" charset="0"/>
              </a:rPr>
              <a:t>Bockern</a:t>
            </a:r>
            <a:r>
              <a:rPr lang="nl-BE" sz="1800" dirty="0">
                <a:effectLst/>
                <a:latin typeface="Calibri" panose="020F0502020204030204" pitchFamily="34" charset="0"/>
                <a:ea typeface="Times New Roman" panose="02020603050405020304" pitchFamily="18" charset="0"/>
                <a:cs typeface="Times New Roman" panose="02020603050405020304" pitchFamily="18" charset="0"/>
              </a:rPr>
              <a:t> (1990) </a:t>
            </a:r>
            <a:endParaRPr lang="nl-BE" dirty="0"/>
          </a:p>
        </p:txBody>
      </p:sp>
      <p:pic>
        <p:nvPicPr>
          <p:cNvPr id="7" name="Tijdelijke aanduiding voor inhoud 6">
            <a:extLst>
              <a:ext uri="{FF2B5EF4-FFF2-40B4-BE49-F238E27FC236}">
                <a16:creationId xmlns:a16="http://schemas.microsoft.com/office/drawing/2014/main" id="{7952691B-22BD-4049-857B-CD8FA68A1E5C}"/>
              </a:ext>
            </a:extLst>
          </p:cNvPr>
          <p:cNvPicPr>
            <a:picLocks noGrp="1" noChangeAspect="1"/>
          </p:cNvPicPr>
          <p:nvPr>
            <p:ph idx="1"/>
          </p:nvPr>
        </p:nvPicPr>
        <p:blipFill>
          <a:blip r:embed="rId2"/>
          <a:stretch>
            <a:fillRect/>
          </a:stretch>
        </p:blipFill>
        <p:spPr>
          <a:xfrm>
            <a:off x="3491241" y="1825625"/>
            <a:ext cx="5209518" cy="4351338"/>
          </a:xfrm>
        </p:spPr>
      </p:pic>
    </p:spTree>
    <p:extLst>
      <p:ext uri="{BB962C8B-B14F-4D97-AF65-F5344CB8AC3E}">
        <p14:creationId xmlns:p14="http://schemas.microsoft.com/office/powerpoint/2010/main" val="2156829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CDCF96-A73B-478A-847F-24D973DEDA77}"/>
              </a:ext>
            </a:extLst>
          </p:cNvPr>
          <p:cNvSpPr>
            <a:spLocks noGrp="1"/>
          </p:cNvSpPr>
          <p:nvPr>
            <p:ph type="title"/>
          </p:nvPr>
        </p:nvSpPr>
        <p:spPr/>
        <p:txBody>
          <a:bodyPr/>
          <a:lstStyle/>
          <a:p>
            <a:r>
              <a:rPr lang="nl-BE" dirty="0"/>
              <a:t>Cirkel van veerkracht</a:t>
            </a:r>
          </a:p>
        </p:txBody>
      </p:sp>
      <p:pic>
        <p:nvPicPr>
          <p:cNvPr id="5" name="Tijdelijke aanduiding voor inhoud 4">
            <a:extLst>
              <a:ext uri="{FF2B5EF4-FFF2-40B4-BE49-F238E27FC236}">
                <a16:creationId xmlns:a16="http://schemas.microsoft.com/office/drawing/2014/main" id="{E035B7F1-E09D-4539-993E-DD22D8C77FB6}"/>
              </a:ext>
            </a:extLst>
          </p:cNvPr>
          <p:cNvPicPr>
            <a:picLocks noGrp="1" noChangeAspect="1"/>
          </p:cNvPicPr>
          <p:nvPr>
            <p:ph idx="1"/>
          </p:nvPr>
        </p:nvPicPr>
        <p:blipFill>
          <a:blip r:embed="rId2"/>
          <a:stretch>
            <a:fillRect/>
          </a:stretch>
        </p:blipFill>
        <p:spPr>
          <a:xfrm>
            <a:off x="3745542" y="1825625"/>
            <a:ext cx="4700916" cy="4351338"/>
          </a:xfrm>
        </p:spPr>
      </p:pic>
    </p:spTree>
    <p:extLst>
      <p:ext uri="{BB962C8B-B14F-4D97-AF65-F5344CB8AC3E}">
        <p14:creationId xmlns:p14="http://schemas.microsoft.com/office/powerpoint/2010/main" val="3595905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294D815-8DC2-4226-9678-8A6109130189}"/>
              </a:ext>
            </a:extLst>
          </p:cNvPr>
          <p:cNvSpPr>
            <a:spLocks noGrp="1"/>
          </p:cNvSpPr>
          <p:nvPr>
            <p:ph type="title"/>
          </p:nvPr>
        </p:nvSpPr>
        <p:spPr/>
        <p:txBody>
          <a:bodyPr/>
          <a:lstStyle/>
          <a:p>
            <a:endParaRPr lang="nl-BE"/>
          </a:p>
        </p:txBody>
      </p:sp>
      <p:pic>
        <p:nvPicPr>
          <p:cNvPr id="8" name="Tijdelijke aanduiding voor inhoud 7">
            <a:extLst>
              <a:ext uri="{FF2B5EF4-FFF2-40B4-BE49-F238E27FC236}">
                <a16:creationId xmlns:a16="http://schemas.microsoft.com/office/drawing/2014/main" id="{96F34119-58DA-4D57-9D32-DFEA5A1949F9}"/>
              </a:ext>
            </a:extLst>
          </p:cNvPr>
          <p:cNvPicPr>
            <a:picLocks noGrp="1" noChangeAspect="1"/>
          </p:cNvPicPr>
          <p:nvPr>
            <p:ph sz="half" idx="1"/>
          </p:nvPr>
        </p:nvPicPr>
        <p:blipFill>
          <a:blip r:embed="rId2"/>
          <a:stretch>
            <a:fillRect/>
          </a:stretch>
        </p:blipFill>
        <p:spPr>
          <a:xfrm>
            <a:off x="838200" y="2299777"/>
            <a:ext cx="5181600" cy="3403033"/>
          </a:xfrm>
        </p:spPr>
      </p:pic>
      <p:sp>
        <p:nvSpPr>
          <p:cNvPr id="6" name="Tijdelijke aanduiding voor inhoud 5">
            <a:extLst>
              <a:ext uri="{FF2B5EF4-FFF2-40B4-BE49-F238E27FC236}">
                <a16:creationId xmlns:a16="http://schemas.microsoft.com/office/drawing/2014/main" id="{568D5053-1F0E-418E-B614-218DFF7D0ED5}"/>
              </a:ext>
            </a:extLst>
          </p:cNvPr>
          <p:cNvSpPr>
            <a:spLocks noGrp="1"/>
          </p:cNvSpPr>
          <p:nvPr>
            <p:ph sz="half" idx="2"/>
          </p:nvPr>
        </p:nvSpPr>
        <p:spPr/>
        <p:txBody>
          <a:bodyPr/>
          <a:lstStyle/>
          <a:p>
            <a:r>
              <a:rPr lang="nl-BE" dirty="0"/>
              <a:t>Van plaats naar inclusieve waarden</a:t>
            </a:r>
          </a:p>
          <a:p>
            <a:r>
              <a:rPr lang="nl-BE" dirty="0"/>
              <a:t>Verbinder</a:t>
            </a:r>
          </a:p>
        </p:txBody>
      </p:sp>
      <p:pic>
        <p:nvPicPr>
          <p:cNvPr id="3" name="Afbeelding 2">
            <a:extLst>
              <a:ext uri="{FF2B5EF4-FFF2-40B4-BE49-F238E27FC236}">
                <a16:creationId xmlns:a16="http://schemas.microsoft.com/office/drawing/2014/main" id="{2C1BE109-2A2B-4A6B-993F-C0183A7202BB}"/>
              </a:ext>
            </a:extLst>
          </p:cNvPr>
          <p:cNvPicPr>
            <a:picLocks noChangeAspect="1"/>
          </p:cNvPicPr>
          <p:nvPr/>
        </p:nvPicPr>
        <p:blipFill>
          <a:blip r:embed="rId3"/>
          <a:stretch>
            <a:fillRect/>
          </a:stretch>
        </p:blipFill>
        <p:spPr>
          <a:xfrm>
            <a:off x="7976732" y="3923389"/>
            <a:ext cx="3028950" cy="1619250"/>
          </a:xfrm>
          <a:prstGeom prst="rect">
            <a:avLst/>
          </a:prstGeom>
        </p:spPr>
      </p:pic>
    </p:spTree>
    <p:extLst>
      <p:ext uri="{BB962C8B-B14F-4D97-AF65-F5344CB8AC3E}">
        <p14:creationId xmlns:p14="http://schemas.microsoft.com/office/powerpoint/2010/main" val="18650091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1BAD85-FDD0-4B09-9E60-5BEF5F9352C0}"/>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332D239F-999C-4017-A5DD-8CCFB2A4F43E}"/>
              </a:ext>
            </a:extLst>
          </p:cNvPr>
          <p:cNvSpPr>
            <a:spLocks noGrp="1"/>
          </p:cNvSpPr>
          <p:nvPr>
            <p:ph idx="1"/>
          </p:nvPr>
        </p:nvSpPr>
        <p:spPr/>
        <p:txBody>
          <a:bodyPr/>
          <a:lstStyle/>
          <a:p>
            <a:endParaRPr lang="nl-BE" dirty="0"/>
          </a:p>
          <a:p>
            <a:endParaRPr lang="nl-BE" dirty="0"/>
          </a:p>
          <a:p>
            <a:endParaRPr lang="nl-BE" dirty="0"/>
          </a:p>
          <a:p>
            <a:r>
              <a:rPr lang="nl-BE" dirty="0">
                <a:hlinkClick r:id="rId2"/>
              </a:rPr>
              <a:t>Inge.vandeputte@ugent.be</a:t>
            </a:r>
            <a:endParaRPr lang="nl-BE" dirty="0"/>
          </a:p>
          <a:p>
            <a:pPr marL="0" indent="0">
              <a:buNone/>
            </a:pPr>
            <a:endParaRPr lang="nl-BE" dirty="0"/>
          </a:p>
        </p:txBody>
      </p:sp>
      <p:pic>
        <p:nvPicPr>
          <p:cNvPr id="5" name="Afbeelding 4">
            <a:extLst>
              <a:ext uri="{FF2B5EF4-FFF2-40B4-BE49-F238E27FC236}">
                <a16:creationId xmlns:a16="http://schemas.microsoft.com/office/drawing/2014/main" id="{CC30A4BE-A220-435C-97F9-8D4BB0E92DFF}"/>
              </a:ext>
            </a:extLst>
          </p:cNvPr>
          <p:cNvPicPr>
            <a:picLocks noChangeAspect="1"/>
          </p:cNvPicPr>
          <p:nvPr/>
        </p:nvPicPr>
        <p:blipFill>
          <a:blip r:embed="rId3"/>
          <a:stretch>
            <a:fillRect/>
          </a:stretch>
        </p:blipFill>
        <p:spPr>
          <a:xfrm>
            <a:off x="6234247" y="1987826"/>
            <a:ext cx="5247602" cy="3392846"/>
          </a:xfrm>
          <a:prstGeom prst="rect">
            <a:avLst/>
          </a:prstGeom>
        </p:spPr>
      </p:pic>
    </p:spTree>
    <p:extLst>
      <p:ext uri="{BB962C8B-B14F-4D97-AF65-F5344CB8AC3E}">
        <p14:creationId xmlns:p14="http://schemas.microsoft.com/office/powerpoint/2010/main" val="3998711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116C4E7-1476-47D0-8695-1DB8E22C43EF}"/>
              </a:ext>
            </a:extLst>
          </p:cNvPr>
          <p:cNvSpPr>
            <a:spLocks noGrp="1"/>
          </p:cNvSpPr>
          <p:nvPr>
            <p:ph type="title"/>
          </p:nvPr>
        </p:nvSpPr>
        <p:spPr/>
        <p:txBody>
          <a:bodyPr/>
          <a:lstStyle/>
          <a:p>
            <a:endParaRPr lang="nl-BE"/>
          </a:p>
        </p:txBody>
      </p:sp>
      <p:pic>
        <p:nvPicPr>
          <p:cNvPr id="8" name="Tijdelijke aanduiding voor inhoud 7">
            <a:extLst>
              <a:ext uri="{FF2B5EF4-FFF2-40B4-BE49-F238E27FC236}">
                <a16:creationId xmlns:a16="http://schemas.microsoft.com/office/drawing/2014/main" id="{5698B385-CCEA-49BA-849B-25B5667489F8}"/>
              </a:ext>
            </a:extLst>
          </p:cNvPr>
          <p:cNvPicPr>
            <a:picLocks noGrp="1" noChangeAspect="1"/>
          </p:cNvPicPr>
          <p:nvPr>
            <p:ph idx="1"/>
          </p:nvPr>
        </p:nvPicPr>
        <p:blipFill>
          <a:blip r:embed="rId2"/>
          <a:stretch>
            <a:fillRect/>
          </a:stretch>
        </p:blipFill>
        <p:spPr>
          <a:xfrm>
            <a:off x="0" y="-54706"/>
            <a:ext cx="12192000" cy="8112000"/>
          </a:xfrm>
        </p:spPr>
      </p:pic>
    </p:spTree>
    <p:extLst>
      <p:ext uri="{BB962C8B-B14F-4D97-AF65-F5344CB8AC3E}">
        <p14:creationId xmlns:p14="http://schemas.microsoft.com/office/powerpoint/2010/main" val="4276008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29262C4-38B7-4D40-9CF2-B0E4E3C22F6A}"/>
              </a:ext>
            </a:extLst>
          </p:cNvPr>
          <p:cNvSpPr>
            <a:spLocks noGrp="1"/>
          </p:cNvSpPr>
          <p:nvPr>
            <p:ph type="title"/>
          </p:nvPr>
        </p:nvSpPr>
        <p:spPr/>
        <p:txBody>
          <a:bodyPr/>
          <a:lstStyle/>
          <a:p>
            <a:r>
              <a:rPr lang="nl-BE" dirty="0"/>
              <a:t>Een categorie in de schaduw </a:t>
            </a:r>
          </a:p>
        </p:txBody>
      </p:sp>
      <p:pic>
        <p:nvPicPr>
          <p:cNvPr id="8" name="Tijdelijke aanduiding voor inhoud 7">
            <a:extLst>
              <a:ext uri="{FF2B5EF4-FFF2-40B4-BE49-F238E27FC236}">
                <a16:creationId xmlns:a16="http://schemas.microsoft.com/office/drawing/2014/main" id="{A8A5053B-997E-4370-A7A2-04EFEDED06AA}"/>
              </a:ext>
            </a:extLst>
          </p:cNvPr>
          <p:cNvPicPr>
            <a:picLocks noGrp="1" noChangeAspect="1"/>
          </p:cNvPicPr>
          <p:nvPr>
            <p:ph idx="1"/>
          </p:nvPr>
        </p:nvPicPr>
        <p:blipFill>
          <a:blip r:embed="rId2"/>
          <a:stretch>
            <a:fillRect/>
          </a:stretch>
        </p:blipFill>
        <p:spPr>
          <a:xfrm>
            <a:off x="3608034" y="1825625"/>
            <a:ext cx="4975931" cy="4351338"/>
          </a:xfrm>
        </p:spPr>
      </p:pic>
      <p:sp>
        <p:nvSpPr>
          <p:cNvPr id="6" name="Tekstvak 5">
            <a:extLst>
              <a:ext uri="{FF2B5EF4-FFF2-40B4-BE49-F238E27FC236}">
                <a16:creationId xmlns:a16="http://schemas.microsoft.com/office/drawing/2014/main" id="{90BE781D-168D-4341-A355-71DE3894684E}"/>
              </a:ext>
            </a:extLst>
          </p:cNvPr>
          <p:cNvSpPr txBox="1"/>
          <p:nvPr/>
        </p:nvSpPr>
        <p:spPr>
          <a:xfrm>
            <a:off x="184868" y="5988734"/>
            <a:ext cx="6094674" cy="923330"/>
          </a:xfrm>
          <a:prstGeom prst="rect">
            <a:avLst/>
          </a:prstGeom>
          <a:noFill/>
        </p:spPr>
        <p:txBody>
          <a:bodyPr wrap="square">
            <a:spAutoFit/>
          </a:bodyPr>
          <a:lstStyle/>
          <a:p>
            <a:r>
              <a:rPr lang="nl-BE" dirty="0">
                <a:hlinkClick r:id="rId3"/>
              </a:rPr>
              <a:t>https://kenniscentrumpotential.be/kenniscentrum/detail/over-welke-diversiteit-hebben-we-het-nu-eigenlijk</a:t>
            </a:r>
            <a:endParaRPr lang="nl-BE" dirty="0"/>
          </a:p>
          <a:p>
            <a:endParaRPr lang="nl-BE" dirty="0"/>
          </a:p>
        </p:txBody>
      </p:sp>
    </p:spTree>
    <p:extLst>
      <p:ext uri="{BB962C8B-B14F-4D97-AF65-F5344CB8AC3E}">
        <p14:creationId xmlns:p14="http://schemas.microsoft.com/office/powerpoint/2010/main" val="4283511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3222B1-CA21-4987-B2D0-C066F0899BFF}"/>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543B5F2C-3DA2-4AA1-BDEA-E04C8D5BA4CE}"/>
              </a:ext>
            </a:extLst>
          </p:cNvPr>
          <p:cNvSpPr>
            <a:spLocks noGrp="1"/>
          </p:cNvSpPr>
          <p:nvPr>
            <p:ph idx="1"/>
          </p:nvPr>
        </p:nvSpPr>
        <p:spPr/>
        <p:txBody>
          <a:bodyPr>
            <a:normAutofit/>
          </a:bodyPr>
          <a:lstStyle/>
          <a:p>
            <a:r>
              <a:rPr lang="nl-BE" dirty="0"/>
              <a:t>Representatie in de media  </a:t>
            </a:r>
            <a:r>
              <a:rPr lang="nl-BE" sz="1400" dirty="0"/>
              <a:t>(Tina Goethals, 2019)</a:t>
            </a:r>
          </a:p>
          <a:p>
            <a:pPr lvl="1"/>
            <a:r>
              <a:rPr lang="nl-BE" dirty="0"/>
              <a:t>9% (10 jaar,  15 000)</a:t>
            </a:r>
          </a:p>
          <a:p>
            <a:pPr lvl="1"/>
            <a:r>
              <a:rPr lang="nl-BE" dirty="0"/>
              <a:t>Populaire krant </a:t>
            </a:r>
            <a:r>
              <a:rPr lang="nl-BE" dirty="0" err="1"/>
              <a:t>vs</a:t>
            </a:r>
            <a:r>
              <a:rPr lang="nl-BE" dirty="0"/>
              <a:t> kwaliteitskrant</a:t>
            </a:r>
          </a:p>
          <a:p>
            <a:pPr lvl="1"/>
            <a:r>
              <a:rPr lang="nl-BE" dirty="0" err="1"/>
              <a:t>Volw</a:t>
            </a:r>
            <a:r>
              <a:rPr lang="nl-BE" dirty="0"/>
              <a:t> </a:t>
            </a:r>
            <a:r>
              <a:rPr lang="nl-BE" dirty="0" err="1"/>
              <a:t>vs</a:t>
            </a:r>
            <a:r>
              <a:rPr lang="nl-BE" dirty="0"/>
              <a:t> kinderen</a:t>
            </a:r>
          </a:p>
          <a:p>
            <a:pPr lvl="1"/>
            <a:r>
              <a:rPr lang="nl-BE" dirty="0"/>
              <a:t>Autisme </a:t>
            </a:r>
          </a:p>
          <a:p>
            <a:pPr lvl="1"/>
            <a:r>
              <a:rPr lang="nl-BE" dirty="0"/>
              <a:t>Mannen</a:t>
            </a:r>
          </a:p>
          <a:p>
            <a:pPr marL="0" indent="0">
              <a:buNone/>
            </a:pPr>
            <a:endParaRPr lang="nl-BE" dirty="0"/>
          </a:p>
        </p:txBody>
      </p:sp>
      <p:pic>
        <p:nvPicPr>
          <p:cNvPr id="5" name="Afbeelding 4">
            <a:extLst>
              <a:ext uri="{FF2B5EF4-FFF2-40B4-BE49-F238E27FC236}">
                <a16:creationId xmlns:a16="http://schemas.microsoft.com/office/drawing/2014/main" id="{9CF42D25-F6BC-4C4B-A6E3-082FDC8E0F99}"/>
              </a:ext>
            </a:extLst>
          </p:cNvPr>
          <p:cNvPicPr>
            <a:picLocks noChangeAspect="1"/>
          </p:cNvPicPr>
          <p:nvPr/>
        </p:nvPicPr>
        <p:blipFill>
          <a:blip r:embed="rId2"/>
          <a:stretch>
            <a:fillRect/>
          </a:stretch>
        </p:blipFill>
        <p:spPr>
          <a:xfrm>
            <a:off x="6096000" y="3429000"/>
            <a:ext cx="5524500" cy="3219450"/>
          </a:xfrm>
          <a:prstGeom prst="rect">
            <a:avLst/>
          </a:prstGeom>
        </p:spPr>
      </p:pic>
    </p:spTree>
    <p:extLst>
      <p:ext uri="{BB962C8B-B14F-4D97-AF65-F5344CB8AC3E}">
        <p14:creationId xmlns:p14="http://schemas.microsoft.com/office/powerpoint/2010/main" val="2740812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F504F8-5AB8-4F5E-9277-A895DB55C84B}"/>
              </a:ext>
            </a:extLst>
          </p:cNvPr>
          <p:cNvSpPr>
            <a:spLocks noGrp="1"/>
          </p:cNvSpPr>
          <p:nvPr>
            <p:ph type="title"/>
          </p:nvPr>
        </p:nvSpPr>
        <p:spPr/>
        <p:txBody>
          <a:bodyPr/>
          <a:lstStyle/>
          <a:p>
            <a:r>
              <a:rPr lang="nl-BE" dirty="0"/>
              <a:t>Dubbele kwetsbaarheid</a:t>
            </a:r>
          </a:p>
        </p:txBody>
      </p:sp>
      <p:sp>
        <p:nvSpPr>
          <p:cNvPr id="3" name="Tijdelijke aanduiding voor inhoud 2">
            <a:extLst>
              <a:ext uri="{FF2B5EF4-FFF2-40B4-BE49-F238E27FC236}">
                <a16:creationId xmlns:a16="http://schemas.microsoft.com/office/drawing/2014/main" id="{0968D241-F60C-4B45-B17C-CB0312D6427C}"/>
              </a:ext>
            </a:extLst>
          </p:cNvPr>
          <p:cNvSpPr>
            <a:spLocks noGrp="1"/>
          </p:cNvSpPr>
          <p:nvPr>
            <p:ph idx="1"/>
          </p:nvPr>
        </p:nvSpPr>
        <p:spPr/>
        <p:txBody>
          <a:bodyPr/>
          <a:lstStyle/>
          <a:p>
            <a:r>
              <a:rPr lang="nl-BE" dirty="0"/>
              <a:t>Corona is een aanval op inclusie </a:t>
            </a:r>
            <a:r>
              <a:rPr lang="nl-BE" sz="1200" dirty="0"/>
              <a:t>(De Schauwer, Van de Putte, Van Hove, 2021)</a:t>
            </a:r>
          </a:p>
          <a:p>
            <a:pPr marL="0" indent="0">
              <a:buNone/>
            </a:pPr>
            <a:endParaRPr lang="nl-BE" dirty="0"/>
          </a:p>
          <a:p>
            <a:pPr marL="0" indent="0">
              <a:buNone/>
            </a:pPr>
            <a:endParaRPr lang="nl-BE" dirty="0"/>
          </a:p>
        </p:txBody>
      </p:sp>
      <p:pic>
        <p:nvPicPr>
          <p:cNvPr id="5" name="Afbeelding 4">
            <a:extLst>
              <a:ext uri="{FF2B5EF4-FFF2-40B4-BE49-F238E27FC236}">
                <a16:creationId xmlns:a16="http://schemas.microsoft.com/office/drawing/2014/main" id="{3F52065D-B635-49D5-A862-DB8C85027895}"/>
              </a:ext>
            </a:extLst>
          </p:cNvPr>
          <p:cNvPicPr>
            <a:picLocks noChangeAspect="1"/>
          </p:cNvPicPr>
          <p:nvPr/>
        </p:nvPicPr>
        <p:blipFill>
          <a:blip r:embed="rId2"/>
          <a:stretch>
            <a:fillRect/>
          </a:stretch>
        </p:blipFill>
        <p:spPr>
          <a:xfrm>
            <a:off x="5589767" y="3169575"/>
            <a:ext cx="5283020" cy="2707350"/>
          </a:xfrm>
          <a:prstGeom prst="rect">
            <a:avLst/>
          </a:prstGeom>
        </p:spPr>
      </p:pic>
      <p:sp>
        <p:nvSpPr>
          <p:cNvPr id="6" name="Tekstvak 5">
            <a:extLst>
              <a:ext uri="{FF2B5EF4-FFF2-40B4-BE49-F238E27FC236}">
                <a16:creationId xmlns:a16="http://schemas.microsoft.com/office/drawing/2014/main" id="{8E45F92F-377F-4635-90C3-F30661374853}"/>
              </a:ext>
            </a:extLst>
          </p:cNvPr>
          <p:cNvSpPr txBox="1"/>
          <p:nvPr/>
        </p:nvSpPr>
        <p:spPr>
          <a:xfrm>
            <a:off x="725557" y="5715298"/>
            <a:ext cx="6094674" cy="923330"/>
          </a:xfrm>
          <a:prstGeom prst="rect">
            <a:avLst/>
          </a:prstGeom>
          <a:noFill/>
        </p:spPr>
        <p:txBody>
          <a:bodyPr wrap="square">
            <a:spAutoFit/>
          </a:bodyPr>
          <a:lstStyle/>
          <a:p>
            <a:r>
              <a:rPr lang="nl-BE" dirty="0"/>
              <a:t>https://www.oudersvoorinclusie.be/wp-content/uploads/2021/04/Corona-is-een-aanval-op-inclusie-rapport-2.0..pdf</a:t>
            </a:r>
          </a:p>
        </p:txBody>
      </p:sp>
    </p:spTree>
    <p:extLst>
      <p:ext uri="{BB962C8B-B14F-4D97-AF65-F5344CB8AC3E}">
        <p14:creationId xmlns:p14="http://schemas.microsoft.com/office/powerpoint/2010/main" val="3749988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246DDB-2195-4B0D-8C7C-EFDA2FDBCD65}"/>
              </a:ext>
            </a:extLst>
          </p:cNvPr>
          <p:cNvSpPr>
            <a:spLocks noGrp="1"/>
          </p:cNvSpPr>
          <p:nvPr>
            <p:ph type="title"/>
          </p:nvPr>
        </p:nvSpPr>
        <p:spPr/>
        <p:txBody>
          <a:bodyPr/>
          <a:lstStyle/>
          <a:p>
            <a:r>
              <a:rPr lang="nl-BE" dirty="0"/>
              <a:t>Constructie </a:t>
            </a:r>
          </a:p>
        </p:txBody>
      </p:sp>
      <p:sp>
        <p:nvSpPr>
          <p:cNvPr id="3" name="Tijdelijke aanduiding voor inhoud 2">
            <a:extLst>
              <a:ext uri="{FF2B5EF4-FFF2-40B4-BE49-F238E27FC236}">
                <a16:creationId xmlns:a16="http://schemas.microsoft.com/office/drawing/2014/main" id="{9D590B06-7F22-4993-94AA-3A96B89057ED}"/>
              </a:ext>
            </a:extLst>
          </p:cNvPr>
          <p:cNvSpPr>
            <a:spLocks noGrp="1"/>
          </p:cNvSpPr>
          <p:nvPr>
            <p:ph idx="1"/>
          </p:nvPr>
        </p:nvSpPr>
        <p:spPr/>
        <p:txBody>
          <a:bodyPr/>
          <a:lstStyle/>
          <a:p>
            <a:r>
              <a:rPr lang="nl-BE" dirty="0" err="1"/>
              <a:t>Labeling</a:t>
            </a:r>
            <a:endParaRPr lang="nl-BE" dirty="0"/>
          </a:p>
          <a:p>
            <a:pPr lvl="1"/>
            <a:r>
              <a:rPr lang="nl-BE" dirty="0"/>
              <a:t>Impact op beeldvorming – stigmatisering - stereotype  </a:t>
            </a:r>
          </a:p>
          <a:p>
            <a:pPr lvl="1"/>
            <a:r>
              <a:rPr lang="nl-BE" dirty="0"/>
              <a:t>Diagnose naar prognose </a:t>
            </a:r>
          </a:p>
          <a:p>
            <a:pPr marL="457200" lvl="1" indent="0">
              <a:buNone/>
            </a:pPr>
            <a:endParaRPr lang="nl-BE" dirty="0"/>
          </a:p>
          <a:p>
            <a:pPr marL="457200" lvl="1" indent="0">
              <a:buNone/>
            </a:pPr>
            <a:endParaRPr lang="nl-BE" dirty="0"/>
          </a:p>
          <a:p>
            <a:pPr marL="457200" lvl="1" indent="0">
              <a:buNone/>
            </a:pPr>
            <a:endParaRPr lang="nl-BE" dirty="0"/>
          </a:p>
          <a:p>
            <a:r>
              <a:rPr lang="nl-BE" dirty="0" err="1"/>
              <a:t>What</a:t>
            </a:r>
            <a:r>
              <a:rPr lang="nl-BE" dirty="0"/>
              <a:t> is </a:t>
            </a:r>
            <a:r>
              <a:rPr lang="nl-BE" dirty="0" err="1"/>
              <a:t>it</a:t>
            </a:r>
            <a:r>
              <a:rPr lang="nl-BE" dirty="0"/>
              <a:t> </a:t>
            </a:r>
            <a:r>
              <a:rPr lang="nl-BE" dirty="0" err="1"/>
              <a:t>to</a:t>
            </a:r>
            <a:r>
              <a:rPr lang="nl-BE" dirty="0"/>
              <a:t> </a:t>
            </a:r>
            <a:r>
              <a:rPr lang="nl-BE" dirty="0" err="1"/>
              <a:t>be</a:t>
            </a:r>
            <a:r>
              <a:rPr lang="nl-BE" dirty="0"/>
              <a:t> human?  - William </a:t>
            </a:r>
            <a:r>
              <a:rPr lang="nl-BE" dirty="0" err="1"/>
              <a:t>Bouva</a:t>
            </a:r>
            <a:r>
              <a:rPr lang="nl-BE" dirty="0"/>
              <a:t> </a:t>
            </a:r>
          </a:p>
        </p:txBody>
      </p:sp>
      <p:pic>
        <p:nvPicPr>
          <p:cNvPr id="5" name="Afbeelding 4">
            <a:extLst>
              <a:ext uri="{FF2B5EF4-FFF2-40B4-BE49-F238E27FC236}">
                <a16:creationId xmlns:a16="http://schemas.microsoft.com/office/drawing/2014/main" id="{D5BA5031-390E-4CDC-982B-944741C1B47D}"/>
              </a:ext>
            </a:extLst>
          </p:cNvPr>
          <p:cNvPicPr>
            <a:picLocks noChangeAspect="1"/>
          </p:cNvPicPr>
          <p:nvPr/>
        </p:nvPicPr>
        <p:blipFill>
          <a:blip r:embed="rId2"/>
          <a:stretch>
            <a:fillRect/>
          </a:stretch>
        </p:blipFill>
        <p:spPr>
          <a:xfrm>
            <a:off x="8837709" y="3299129"/>
            <a:ext cx="1943100" cy="2438400"/>
          </a:xfrm>
          <a:prstGeom prst="rect">
            <a:avLst/>
          </a:prstGeom>
        </p:spPr>
      </p:pic>
    </p:spTree>
    <p:extLst>
      <p:ext uri="{BB962C8B-B14F-4D97-AF65-F5344CB8AC3E}">
        <p14:creationId xmlns:p14="http://schemas.microsoft.com/office/powerpoint/2010/main" val="1226224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294D815-8DC2-4226-9678-8A6109130189}"/>
              </a:ext>
            </a:extLst>
          </p:cNvPr>
          <p:cNvSpPr>
            <a:spLocks noGrp="1"/>
          </p:cNvSpPr>
          <p:nvPr>
            <p:ph type="title"/>
          </p:nvPr>
        </p:nvSpPr>
        <p:spPr/>
        <p:txBody>
          <a:bodyPr/>
          <a:lstStyle/>
          <a:p>
            <a:endParaRPr lang="nl-BE"/>
          </a:p>
        </p:txBody>
      </p:sp>
      <p:pic>
        <p:nvPicPr>
          <p:cNvPr id="8" name="Tijdelijke aanduiding voor inhoud 7">
            <a:extLst>
              <a:ext uri="{FF2B5EF4-FFF2-40B4-BE49-F238E27FC236}">
                <a16:creationId xmlns:a16="http://schemas.microsoft.com/office/drawing/2014/main" id="{96F34119-58DA-4D57-9D32-DFEA5A1949F9}"/>
              </a:ext>
            </a:extLst>
          </p:cNvPr>
          <p:cNvPicPr>
            <a:picLocks noGrp="1" noChangeAspect="1"/>
          </p:cNvPicPr>
          <p:nvPr>
            <p:ph sz="half" idx="1"/>
          </p:nvPr>
        </p:nvPicPr>
        <p:blipFill>
          <a:blip r:embed="rId2"/>
          <a:stretch>
            <a:fillRect/>
          </a:stretch>
        </p:blipFill>
        <p:spPr>
          <a:xfrm>
            <a:off x="838200" y="2299777"/>
            <a:ext cx="5181600" cy="3403033"/>
          </a:xfrm>
        </p:spPr>
      </p:pic>
      <p:sp>
        <p:nvSpPr>
          <p:cNvPr id="6" name="Tijdelijke aanduiding voor inhoud 5">
            <a:extLst>
              <a:ext uri="{FF2B5EF4-FFF2-40B4-BE49-F238E27FC236}">
                <a16:creationId xmlns:a16="http://schemas.microsoft.com/office/drawing/2014/main" id="{568D5053-1F0E-418E-B614-218DFF7D0ED5}"/>
              </a:ext>
            </a:extLst>
          </p:cNvPr>
          <p:cNvSpPr>
            <a:spLocks noGrp="1"/>
          </p:cNvSpPr>
          <p:nvPr>
            <p:ph sz="half" idx="2"/>
          </p:nvPr>
        </p:nvSpPr>
        <p:spPr/>
        <p:txBody>
          <a:bodyPr/>
          <a:lstStyle/>
          <a:p>
            <a:r>
              <a:rPr lang="nl-BE" dirty="0"/>
              <a:t>Zichtbaar maken</a:t>
            </a:r>
          </a:p>
          <a:p>
            <a:r>
              <a:rPr lang="nl-BE" dirty="0"/>
              <a:t>Aandacht dubbele kwetsbaarheid </a:t>
            </a:r>
          </a:p>
          <a:p>
            <a:endParaRPr lang="nl-BE" dirty="0"/>
          </a:p>
        </p:txBody>
      </p:sp>
      <p:pic>
        <p:nvPicPr>
          <p:cNvPr id="10" name="Afbeelding 9">
            <a:extLst>
              <a:ext uri="{FF2B5EF4-FFF2-40B4-BE49-F238E27FC236}">
                <a16:creationId xmlns:a16="http://schemas.microsoft.com/office/drawing/2014/main" id="{675DA7E3-721C-45E7-A356-285C6F5251FF}"/>
              </a:ext>
            </a:extLst>
          </p:cNvPr>
          <p:cNvPicPr>
            <a:picLocks noChangeAspect="1"/>
          </p:cNvPicPr>
          <p:nvPr/>
        </p:nvPicPr>
        <p:blipFill>
          <a:blip r:embed="rId3"/>
          <a:stretch>
            <a:fillRect/>
          </a:stretch>
        </p:blipFill>
        <p:spPr>
          <a:xfrm>
            <a:off x="7519987" y="3238790"/>
            <a:ext cx="2486025" cy="2543175"/>
          </a:xfrm>
          <a:prstGeom prst="rect">
            <a:avLst/>
          </a:prstGeom>
        </p:spPr>
      </p:pic>
    </p:spTree>
    <p:extLst>
      <p:ext uri="{BB962C8B-B14F-4D97-AF65-F5344CB8AC3E}">
        <p14:creationId xmlns:p14="http://schemas.microsoft.com/office/powerpoint/2010/main" val="403036549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608</TotalTime>
  <Words>520</Words>
  <Application>Microsoft Office PowerPoint</Application>
  <PresentationFormat>Breedbeeld</PresentationFormat>
  <Paragraphs>106</Paragraphs>
  <Slides>34</Slides>
  <Notes>4</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34</vt:i4>
      </vt:variant>
    </vt:vector>
  </HeadingPairs>
  <TitlesOfParts>
    <vt:vector size="41" baseType="lpstr">
      <vt:lpstr>Arial</vt:lpstr>
      <vt:lpstr>Calibri</vt:lpstr>
      <vt:lpstr>Calibri Light</vt:lpstr>
      <vt:lpstr>Rockwell</vt:lpstr>
      <vt:lpstr>Times New Roman</vt:lpstr>
      <vt:lpstr>UGent Panno Text</vt:lpstr>
      <vt:lpstr>Kantoorthema</vt:lpstr>
      <vt:lpstr>Samen in en voor de klas: het belang van representatie  </vt:lpstr>
      <vt:lpstr>PowerPoint-presentatie</vt:lpstr>
      <vt:lpstr>PowerPoint-presentatie</vt:lpstr>
      <vt:lpstr>PowerPoint-presentatie</vt:lpstr>
      <vt:lpstr>Een categorie in de schaduw </vt:lpstr>
      <vt:lpstr>PowerPoint-presentatie</vt:lpstr>
      <vt:lpstr>Dubbele kwetsbaarheid</vt:lpstr>
      <vt:lpstr>Constructie </vt:lpstr>
      <vt:lpstr>PowerPoint-presentatie</vt:lpstr>
      <vt:lpstr>PowerPoint-presentatie</vt:lpstr>
      <vt:lpstr>Segregatie/ Inclusie in het onderwijs</vt:lpstr>
      <vt:lpstr>TIJDSLIJN</vt:lpstr>
      <vt:lpstr>Waarom is er nood aan verandering? (Klasse, november 2014, p. 3)</vt:lpstr>
      <vt:lpstr>PowerPoint-presentatie</vt:lpstr>
      <vt:lpstr>PowerPoint-presentatie</vt:lpstr>
      <vt:lpstr>PowerPoint-presentatie</vt:lpstr>
      <vt:lpstr>Mensenrechtenperspectief VN-verdrag inzake de rechten van personen met een handicap (2006). Art. 24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Circle of courage Brendtro, Brokenleg en Van Bockern (1990) </vt:lpstr>
      <vt:lpstr>Cirkel van veerkracht</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een categorie in de schaduw  </dc:title>
  <dc:creator>inge vandeputte</dc:creator>
  <cp:lastModifiedBy>inge vandeputte</cp:lastModifiedBy>
  <cp:revision>4</cp:revision>
  <dcterms:created xsi:type="dcterms:W3CDTF">2021-11-10T03:14:43Z</dcterms:created>
  <dcterms:modified xsi:type="dcterms:W3CDTF">2021-11-30T21:28:12Z</dcterms:modified>
</cp:coreProperties>
</file>